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82" r:id="rId4"/>
    <p:sldId id="266" r:id="rId5"/>
    <p:sldId id="281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pic>
        <p:nvPicPr>
          <p:cNvPr id="6" name="Picture 5" descr="A cartoon character holding a wand&#10;&#10;AI-generated content may be incorrect.">
            <a:extLst>
              <a:ext uri="{FF2B5EF4-FFF2-40B4-BE49-F238E27FC236}">
                <a16:creationId xmlns:a16="http://schemas.microsoft.com/office/drawing/2014/main" id="{F575FB16-30FB-4564-965D-AF65AF513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583" y="1097156"/>
            <a:ext cx="5413882" cy="59436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55568" y="631484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584533"/>
              </p:ext>
            </p:extLst>
          </p:nvPr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3s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591497"/>
              </p:ext>
            </p:extLst>
          </p:nvPr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94D89314-A15D-BE10-E04F-D8D4EB2F3EF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7196D896-8068-6EA8-6958-E2D973E59B0B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BEB1682-A99D-F87A-63DD-721D5F326079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8CDE78-6AAA-F4F4-6E94-9AD507142C78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86C02B-6A03-8916-39F5-38E863F36441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F974EEA-7F6D-6FDC-26C0-DFDBF76D3C03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1F6FBA1-6338-A37A-B1CA-3BB6A91FBFBF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CA55B4E-E47E-8EC5-D103-B6EBFA7E2AA4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F79C0F1-869F-D857-2031-A2CECAC36187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57BC76F-4346-2955-3968-AA3AA3565C76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2FFADF6-5E31-2432-B8B7-F79A0829026C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DBDC0D5-5EBD-FE69-A947-2A582BB13118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59" name="Arrow: Curved Down 58">
              <a:extLst>
                <a:ext uri="{FF2B5EF4-FFF2-40B4-BE49-F238E27FC236}">
                  <a16:creationId xmlns:a16="http://schemas.microsoft.com/office/drawing/2014/main" id="{96C47586-CCE3-F267-5A6D-C5F17B3454F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89EAA59-8761-593C-F846-A5DD2F42BF1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F2A85C4-B5AE-19BB-0C80-D90472B330AB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2841BC68-1020-98BE-0ADC-7529787E886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E527824-F553-398F-7A0D-EBABC67B64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3B97C16-7A35-3D33-1BA1-58707601EB98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66" name="Arrow: Curved Down 65">
              <a:extLst>
                <a:ext uri="{FF2B5EF4-FFF2-40B4-BE49-F238E27FC236}">
                  <a16:creationId xmlns:a16="http://schemas.microsoft.com/office/drawing/2014/main" id="{1E1E38D8-6E06-2CFF-50BD-68CA46FA2CD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E0AFE8F-0B57-3FBE-C75E-69822BCE05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4EF4F12-A30A-8A52-D79D-87721555BFE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69" name="Arrow: Curved Down 68">
              <a:extLst>
                <a:ext uri="{FF2B5EF4-FFF2-40B4-BE49-F238E27FC236}">
                  <a16:creationId xmlns:a16="http://schemas.microsoft.com/office/drawing/2014/main" id="{A7CC8575-E65E-BDD6-F902-A67659DC1F6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35713EE-8656-CF73-AE01-573F52E81D2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C8227D5-DE65-E383-4064-B20B8317C21F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72" name="Arrow: Curved Down 71">
              <a:extLst>
                <a:ext uri="{FF2B5EF4-FFF2-40B4-BE49-F238E27FC236}">
                  <a16:creationId xmlns:a16="http://schemas.microsoft.com/office/drawing/2014/main" id="{B6236DC2-1CA6-B9FF-C8C4-1845BD40E35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9DD4875-25E3-647B-503F-F456BD0B5A01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F8836BA-B7CD-E063-587E-CC24563F2B05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75" name="Arrow: Curved Down 74">
              <a:extLst>
                <a:ext uri="{FF2B5EF4-FFF2-40B4-BE49-F238E27FC236}">
                  <a16:creationId xmlns:a16="http://schemas.microsoft.com/office/drawing/2014/main" id="{A9B6A66E-C8A9-ABA0-56D5-88379C058CE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6298F02-467E-894B-510A-20203236685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76BDBEF-52ED-5172-FA92-92B543F5B67E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78" name="Arrow: Curved Down 77">
              <a:extLst>
                <a:ext uri="{FF2B5EF4-FFF2-40B4-BE49-F238E27FC236}">
                  <a16:creationId xmlns:a16="http://schemas.microsoft.com/office/drawing/2014/main" id="{6FE1A9E8-C666-AB90-C80C-EB51BC78784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E85ABA2-3C8C-7200-6706-0AE7949B07C1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F69E90A-CB92-8AF0-09DE-B95615726EB9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81" name="Arrow: Curved Down 80">
              <a:extLst>
                <a:ext uri="{FF2B5EF4-FFF2-40B4-BE49-F238E27FC236}">
                  <a16:creationId xmlns:a16="http://schemas.microsoft.com/office/drawing/2014/main" id="{FBCF22C7-FF9F-3CEC-D7B9-DD49CD77CD7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A78B453-E83F-917B-5983-EF63AA122B4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13FA1E4-0018-E1F8-F55C-393F9D35BEAF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84" name="Arrow: Curved Down 83">
              <a:extLst>
                <a:ext uri="{FF2B5EF4-FFF2-40B4-BE49-F238E27FC236}">
                  <a16:creationId xmlns:a16="http://schemas.microsoft.com/office/drawing/2014/main" id="{AB2DF76F-4F9E-0767-D345-2138962EB05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8BD786D-7256-41E4-02FA-BDB53DD6A17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06D1E9E7-25D8-8A09-BD73-BBC37D083C10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3s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96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8" grpId="0"/>
      <p:bldP spid="49" grpId="0"/>
      <p:bldP spid="50" grpId="0"/>
      <p:bldP spid="51" grpId="0"/>
      <p:bldP spid="52" grpId="0"/>
      <p:bldP spid="56" grpId="0"/>
      <p:bldP spid="57" grpId="0"/>
      <p:bldP spid="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E33D7E-FB3C-F5AB-6655-E57C0E2CD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BA61CA5-FA95-95EF-9A45-D7313D34F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648FF6C-329B-B4F8-84AE-291B1963E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825C72-5552-E5F2-D587-80F209F30BAF}"/>
              </a:ext>
            </a:extLst>
          </p:cNvPr>
          <p:cNvSpPr/>
          <p:nvPr/>
        </p:nvSpPr>
        <p:spPr>
          <a:xfrm>
            <a:off x="797293" y="259461"/>
            <a:ext cx="87802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We have learnt two strategies to help </a:t>
            </a:r>
          </a:p>
          <a:p>
            <a:pPr algn="ctr"/>
            <a:r>
              <a:rPr lang="en-US" sz="3600" dirty="0"/>
              <a:t>us solve 3 multiplied by 4, 5, 6, 7 and 8.</a:t>
            </a:r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6BAAC2-FBB9-4672-E723-B1AA5B7B62FB}"/>
              </a:ext>
            </a:extLst>
          </p:cNvPr>
          <p:cNvSpPr txBox="1"/>
          <p:nvPr/>
        </p:nvSpPr>
        <p:spPr>
          <a:xfrm>
            <a:off x="1093837" y="2387712"/>
            <a:ext cx="77355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We can use _____ counting or</a:t>
            </a:r>
          </a:p>
          <a:p>
            <a:endParaRPr lang="en-US" sz="4000" dirty="0"/>
          </a:p>
          <a:p>
            <a:r>
              <a:rPr lang="en-US" sz="4000" dirty="0"/>
              <a:t> ______ + one more group strategy.</a:t>
            </a:r>
            <a:endParaRPr lang="en-GB" sz="4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29A0B2-C214-204A-5B5A-61BAD813D143}"/>
              </a:ext>
            </a:extLst>
          </p:cNvPr>
          <p:cNvSpPr/>
          <p:nvPr/>
        </p:nvSpPr>
        <p:spPr>
          <a:xfrm>
            <a:off x="3018159" y="2292356"/>
            <a:ext cx="233059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skip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7C7EA-445A-0A6A-EE4D-E12049F472A8}"/>
              </a:ext>
            </a:extLst>
          </p:cNvPr>
          <p:cNvSpPr/>
          <p:nvPr/>
        </p:nvSpPr>
        <p:spPr>
          <a:xfrm>
            <a:off x="797293" y="3497051"/>
            <a:ext cx="233059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</a:t>
            </a:r>
          </a:p>
        </p:txBody>
      </p:sp>
    </p:spTree>
    <p:extLst>
      <p:ext uri="{BB962C8B-B14F-4D97-AF65-F5344CB8AC3E}">
        <p14:creationId xmlns:p14="http://schemas.microsoft.com/office/powerpoint/2010/main" val="129730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FDBFAC-688C-51FC-A043-2C5119DFD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B18F799E-3893-CFA1-EC1E-D86C4D338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28" y="113542"/>
            <a:ext cx="1233968" cy="1233968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E476EAF7-4A86-F808-D013-4133E9EA4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DA3E88-8427-5C82-AFD9-956AAA7D51BB}"/>
                  </a:ext>
                </a:extLst>
              </p:cNvPr>
              <p:cNvSpPr/>
              <p:nvPr/>
            </p:nvSpPr>
            <p:spPr>
              <a:xfrm>
                <a:off x="1110371" y="1091942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9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DA3E88-8427-5C82-AFD9-956AAA7D5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71" y="1091942"/>
                <a:ext cx="2964588" cy="1323439"/>
              </a:xfrm>
              <a:prstGeom prst="rect">
                <a:avLst/>
              </a:prstGeom>
              <a:blipFill>
                <a:blip r:embed="rId4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D82E0C9-6441-0358-6746-35F72B752657}"/>
              </a:ext>
            </a:extLst>
          </p:cNvPr>
          <p:cNvSpPr/>
          <p:nvPr/>
        </p:nvSpPr>
        <p:spPr>
          <a:xfrm>
            <a:off x="2955071" y="1079663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2DE836-5AC8-86AF-D67A-FE8D52C4E7FF}"/>
                  </a:ext>
                </a:extLst>
              </p:cNvPr>
              <p:cNvSpPr/>
              <p:nvPr/>
            </p:nvSpPr>
            <p:spPr>
              <a:xfrm>
                <a:off x="4725917" y="1078316"/>
                <a:ext cx="413373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10  -  3 x 1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2DE836-5AC8-86AF-D67A-FE8D52C4E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917" y="1078316"/>
                <a:ext cx="4133731" cy="1323439"/>
              </a:xfrm>
              <a:prstGeom prst="rect">
                <a:avLst/>
              </a:prstGeom>
              <a:blipFill>
                <a:blip r:embed="rId5"/>
                <a:stretch>
                  <a:fillRect l="-1622" t="-10138" r="-17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>
            <a:extLst>
              <a:ext uri="{FF2B5EF4-FFF2-40B4-BE49-F238E27FC236}">
                <a16:creationId xmlns:a16="http://schemas.microsoft.com/office/drawing/2014/main" id="{EE3D9863-91A1-4F61-7473-AE473A8A72AC}"/>
              </a:ext>
            </a:extLst>
          </p:cNvPr>
          <p:cNvSpPr/>
          <p:nvPr/>
        </p:nvSpPr>
        <p:spPr>
          <a:xfrm>
            <a:off x="643555" y="3786489"/>
            <a:ext cx="78568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To work out 3 × 9, we can make ___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 groups of ____ and then subtract one 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group of ____.</a:t>
            </a:r>
            <a:endParaRPr lang="en-GB" sz="24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772E9AE-4743-0845-DEA8-4E2CBFD4CA14}"/>
              </a:ext>
            </a:extLst>
          </p:cNvPr>
          <p:cNvSpPr/>
          <p:nvPr/>
        </p:nvSpPr>
        <p:spPr>
          <a:xfrm>
            <a:off x="7328394" y="3546285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CE246CE-8BD2-EC0C-31F0-54C77A8D3FE7}"/>
              </a:ext>
            </a:extLst>
          </p:cNvPr>
          <p:cNvSpPr/>
          <p:nvPr/>
        </p:nvSpPr>
        <p:spPr>
          <a:xfrm>
            <a:off x="2881991" y="4675319"/>
            <a:ext cx="11111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A26F731-5029-EE57-361A-BC7A7617C48C}"/>
              </a:ext>
            </a:extLst>
          </p:cNvPr>
          <p:cNvSpPr/>
          <p:nvPr/>
        </p:nvSpPr>
        <p:spPr>
          <a:xfrm>
            <a:off x="5100365" y="5733270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8B4843F-C3A4-B04B-5D01-89D6AF7907CE}"/>
              </a:ext>
            </a:extLst>
          </p:cNvPr>
          <p:cNvSpPr/>
          <p:nvPr/>
        </p:nvSpPr>
        <p:spPr>
          <a:xfrm>
            <a:off x="2965279" y="2372894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endParaRPr lang="en-GB" sz="3200" dirty="0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4C9FF0F-157C-D2DD-3B2F-5496E0AC30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216" y="98428"/>
            <a:ext cx="1302910" cy="1302466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D891F593-53A9-9D21-F68D-E2EEFD2C596E}"/>
              </a:ext>
            </a:extLst>
          </p:cNvPr>
          <p:cNvGrpSpPr/>
          <p:nvPr/>
        </p:nvGrpSpPr>
        <p:grpSpPr>
          <a:xfrm>
            <a:off x="4860931" y="2178156"/>
            <a:ext cx="3655315" cy="1168500"/>
            <a:chOff x="348540" y="2763175"/>
            <a:chExt cx="3655315" cy="116850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D80D585-7A0B-3B9D-4922-7C475EEEE811}"/>
                </a:ext>
              </a:extLst>
            </p:cNvPr>
            <p:cNvGrpSpPr/>
            <p:nvPr/>
          </p:nvGrpSpPr>
          <p:grpSpPr>
            <a:xfrm rot="5400000">
              <a:off x="976436" y="2143171"/>
              <a:ext cx="1160608" cy="2416400"/>
              <a:chOff x="2526511" y="1509385"/>
              <a:chExt cx="1160608" cy="2416400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151E46F-F961-AD5F-7BB3-C04D43572F5C}"/>
                  </a:ext>
                </a:extLst>
              </p:cNvPr>
              <p:cNvSpPr/>
              <p:nvPr/>
            </p:nvSpPr>
            <p:spPr>
              <a:xfrm rot="5400000">
                <a:off x="3327119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C680C96-89D5-551E-75DE-3F16B100A822}"/>
                  </a:ext>
                </a:extLst>
              </p:cNvPr>
              <p:cNvSpPr/>
              <p:nvPr/>
            </p:nvSpPr>
            <p:spPr>
              <a:xfrm rot="5400000">
                <a:off x="2925504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AC770AD-3CBC-B33E-D8E6-3060AC34BB56}"/>
                  </a:ext>
                </a:extLst>
              </p:cNvPr>
              <p:cNvSpPr/>
              <p:nvPr/>
            </p:nvSpPr>
            <p:spPr>
              <a:xfrm rot="5400000">
                <a:off x="2529387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50D80ED-BAE7-5C96-508D-20F0B5C1C49E}"/>
                  </a:ext>
                </a:extLst>
              </p:cNvPr>
              <p:cNvSpPr/>
              <p:nvPr/>
            </p:nvSpPr>
            <p:spPr>
              <a:xfrm rot="5400000">
                <a:off x="3326413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723F12B2-E59A-0F43-AFB7-7905DEEC51E3}"/>
                  </a:ext>
                </a:extLst>
              </p:cNvPr>
              <p:cNvSpPr/>
              <p:nvPr/>
            </p:nvSpPr>
            <p:spPr>
              <a:xfrm rot="5400000">
                <a:off x="2924798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10B29319-93E3-98C1-AE95-4B1F88323339}"/>
                  </a:ext>
                </a:extLst>
              </p:cNvPr>
              <p:cNvSpPr/>
              <p:nvPr/>
            </p:nvSpPr>
            <p:spPr>
              <a:xfrm rot="5400000">
                <a:off x="2528681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42283297-023D-3D7B-1E2C-CE4C178136EB}"/>
                  </a:ext>
                </a:extLst>
              </p:cNvPr>
              <p:cNvGrpSpPr/>
              <p:nvPr/>
            </p:nvGrpSpPr>
            <p:grpSpPr>
              <a:xfrm>
                <a:off x="2526511" y="2329347"/>
                <a:ext cx="1159902" cy="1596438"/>
                <a:chOff x="523538" y="1816947"/>
                <a:chExt cx="1159902" cy="1596438"/>
              </a:xfrm>
            </p:grpSpPr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C61444E3-963A-8374-3EB3-F83A5DB9DF48}"/>
                    </a:ext>
                  </a:extLst>
                </p:cNvPr>
                <p:cNvSpPr/>
                <p:nvPr/>
              </p:nvSpPr>
              <p:spPr>
                <a:xfrm rot="5400000">
                  <a:off x="1323440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B7FAA4C3-CDD3-5358-55EA-28240E8052F2}"/>
                    </a:ext>
                  </a:extLst>
                </p:cNvPr>
                <p:cNvSpPr/>
                <p:nvPr/>
              </p:nvSpPr>
              <p:spPr>
                <a:xfrm rot="5400000">
                  <a:off x="921825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57335EE4-EB24-027B-D1CC-EAA876A62EBD}"/>
                    </a:ext>
                  </a:extLst>
                </p:cNvPr>
                <p:cNvSpPr/>
                <p:nvPr/>
              </p:nvSpPr>
              <p:spPr>
                <a:xfrm rot="5400000">
                  <a:off x="525708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D5A5C86E-7CD4-1830-B301-7512A466359E}"/>
                    </a:ext>
                  </a:extLst>
                </p:cNvPr>
                <p:cNvSpPr/>
                <p:nvPr/>
              </p:nvSpPr>
              <p:spPr>
                <a:xfrm rot="5400000">
                  <a:off x="1322734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6167F4B1-7C82-5D2E-EEE5-693CB25E710F}"/>
                    </a:ext>
                  </a:extLst>
                </p:cNvPr>
                <p:cNvSpPr/>
                <p:nvPr/>
              </p:nvSpPr>
              <p:spPr>
                <a:xfrm rot="5400000">
                  <a:off x="921119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C00106FD-F292-DC26-C134-5C8C298EA2EF}"/>
                    </a:ext>
                  </a:extLst>
                </p:cNvPr>
                <p:cNvSpPr/>
                <p:nvPr/>
              </p:nvSpPr>
              <p:spPr>
                <a:xfrm rot="5400000">
                  <a:off x="525002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3FC4B0C9-33FF-BA1F-D81E-1820E38F54AA}"/>
                    </a:ext>
                  </a:extLst>
                </p:cNvPr>
                <p:cNvSpPr/>
                <p:nvPr/>
              </p:nvSpPr>
              <p:spPr>
                <a:xfrm rot="5400000">
                  <a:off x="1321270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B4BC244A-0C09-DCE9-0D23-5F2F6D9751D0}"/>
                    </a:ext>
                  </a:extLst>
                </p:cNvPr>
                <p:cNvSpPr/>
                <p:nvPr/>
              </p:nvSpPr>
              <p:spPr>
                <a:xfrm rot="5400000">
                  <a:off x="919655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75DA5ACF-C040-F875-6C90-FA2D972122AE}"/>
                    </a:ext>
                  </a:extLst>
                </p:cNvPr>
                <p:cNvSpPr/>
                <p:nvPr/>
              </p:nvSpPr>
              <p:spPr>
                <a:xfrm rot="5400000">
                  <a:off x="523538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1103C47F-0EC9-2943-7CA0-D14A1DD88DD8}"/>
                    </a:ext>
                  </a:extLst>
                </p:cNvPr>
                <p:cNvSpPr/>
                <p:nvPr/>
              </p:nvSpPr>
              <p:spPr>
                <a:xfrm rot="5400000">
                  <a:off x="1321270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B31995B2-95D3-647A-9BAB-4FACB26F14A5}"/>
                    </a:ext>
                  </a:extLst>
                </p:cNvPr>
                <p:cNvSpPr/>
                <p:nvPr/>
              </p:nvSpPr>
              <p:spPr>
                <a:xfrm rot="5400000">
                  <a:off x="919655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84B5B0AD-B4EF-D81A-A445-E895AB1C0F6F}"/>
                    </a:ext>
                  </a:extLst>
                </p:cNvPr>
                <p:cNvSpPr/>
                <p:nvPr/>
              </p:nvSpPr>
              <p:spPr>
                <a:xfrm rot="5400000">
                  <a:off x="523538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1BF25A4-9083-2B3A-61D6-2F29837A190E}"/>
                </a:ext>
              </a:extLst>
            </p:cNvPr>
            <p:cNvGrpSpPr/>
            <p:nvPr/>
          </p:nvGrpSpPr>
          <p:grpSpPr>
            <a:xfrm>
              <a:off x="2816003" y="2763175"/>
              <a:ext cx="1187852" cy="1161211"/>
              <a:chOff x="-202477" y="4308103"/>
              <a:chExt cx="1187852" cy="1161211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EFD3D9A-43D2-EED5-A72B-99DE8F9AB213}"/>
                  </a:ext>
                </a:extLst>
              </p:cNvPr>
              <p:cNvSpPr/>
              <p:nvPr/>
            </p:nvSpPr>
            <p:spPr>
              <a:xfrm rot="10800000">
                <a:off x="625375" y="5106541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713F6C6-22D1-49BF-8CF4-FB5ACD375353}"/>
                  </a:ext>
                </a:extLst>
              </p:cNvPr>
              <p:cNvSpPr/>
              <p:nvPr/>
            </p:nvSpPr>
            <p:spPr>
              <a:xfrm rot="10800000">
                <a:off x="625375" y="470492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FB82C56-E307-497A-D538-0CAAA643EADB}"/>
                  </a:ext>
                </a:extLst>
              </p:cNvPr>
              <p:cNvSpPr/>
              <p:nvPr/>
            </p:nvSpPr>
            <p:spPr>
              <a:xfrm rot="10800000">
                <a:off x="625375" y="430880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47DB1D9-A9CA-34F1-CA7A-A0B77B5E4300}"/>
                  </a:ext>
                </a:extLst>
              </p:cNvPr>
              <p:cNvSpPr/>
              <p:nvPr/>
            </p:nvSpPr>
            <p:spPr>
              <a:xfrm rot="10800000">
                <a:off x="214433" y="510583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A868F0B-7F3D-AA25-49C8-746874FE0E8D}"/>
                  </a:ext>
                </a:extLst>
              </p:cNvPr>
              <p:cNvSpPr/>
              <p:nvPr/>
            </p:nvSpPr>
            <p:spPr>
              <a:xfrm rot="10800000">
                <a:off x="214433" y="470422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C1BF3A0-94F5-2443-B1FF-7DEA8E81DFB3}"/>
                  </a:ext>
                </a:extLst>
              </p:cNvPr>
              <p:cNvSpPr/>
              <p:nvPr/>
            </p:nvSpPr>
            <p:spPr>
              <a:xfrm rot="10800000">
                <a:off x="214433" y="430810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9E4D333-0467-CC23-C0C2-669F958677A3}"/>
                  </a:ext>
                </a:extLst>
              </p:cNvPr>
              <p:cNvSpPr/>
              <p:nvPr/>
            </p:nvSpPr>
            <p:spPr>
              <a:xfrm rot="10800000">
                <a:off x="-202477" y="5109314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E6918FA5-A974-86C2-CB97-6DAD9264E07C}"/>
                  </a:ext>
                </a:extLst>
              </p:cNvPr>
              <p:cNvSpPr/>
              <p:nvPr/>
            </p:nvSpPr>
            <p:spPr>
              <a:xfrm rot="10800000">
                <a:off x="-202477" y="470769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411C6F5-EC21-4965-5CF2-1D93591CAFE6}"/>
                  </a:ext>
                </a:extLst>
              </p:cNvPr>
              <p:cNvSpPr/>
              <p:nvPr/>
            </p:nvSpPr>
            <p:spPr>
              <a:xfrm rot="10800000">
                <a:off x="-202477" y="4311582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77C15C6-260A-CA31-68FC-85EED3B84DAC}"/>
              </a:ext>
            </a:extLst>
          </p:cNvPr>
          <p:cNvGrpSpPr/>
          <p:nvPr/>
        </p:nvGrpSpPr>
        <p:grpSpPr>
          <a:xfrm>
            <a:off x="284630" y="2178156"/>
            <a:ext cx="3655315" cy="1168500"/>
            <a:chOff x="348540" y="2763175"/>
            <a:chExt cx="3655315" cy="1168500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66AC1196-7A77-3551-EA94-904839AF4ED5}"/>
                </a:ext>
              </a:extLst>
            </p:cNvPr>
            <p:cNvGrpSpPr/>
            <p:nvPr/>
          </p:nvGrpSpPr>
          <p:grpSpPr>
            <a:xfrm rot="5400000">
              <a:off x="976436" y="2143171"/>
              <a:ext cx="1160608" cy="2416400"/>
              <a:chOff x="2526511" y="1509385"/>
              <a:chExt cx="1160608" cy="2416400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203FA91D-C5C0-D1DA-8711-5A5B9F7EF862}"/>
                  </a:ext>
                </a:extLst>
              </p:cNvPr>
              <p:cNvSpPr/>
              <p:nvPr/>
            </p:nvSpPr>
            <p:spPr>
              <a:xfrm rot="5400000">
                <a:off x="3327119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869209C4-3C52-57EF-759A-5E7539EE8022}"/>
                  </a:ext>
                </a:extLst>
              </p:cNvPr>
              <p:cNvSpPr/>
              <p:nvPr/>
            </p:nvSpPr>
            <p:spPr>
              <a:xfrm rot="5400000">
                <a:off x="2925504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B4FEE079-940F-75B9-D1B2-BFD814485F6D}"/>
                  </a:ext>
                </a:extLst>
              </p:cNvPr>
              <p:cNvSpPr/>
              <p:nvPr/>
            </p:nvSpPr>
            <p:spPr>
              <a:xfrm rot="5400000">
                <a:off x="2529387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5F7A189E-41E4-A057-E3FA-46955940660C}"/>
                  </a:ext>
                </a:extLst>
              </p:cNvPr>
              <p:cNvSpPr/>
              <p:nvPr/>
            </p:nvSpPr>
            <p:spPr>
              <a:xfrm rot="5400000">
                <a:off x="3326413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D17ECB9F-5B14-0E35-898B-9D4C66DAE614}"/>
                  </a:ext>
                </a:extLst>
              </p:cNvPr>
              <p:cNvSpPr/>
              <p:nvPr/>
            </p:nvSpPr>
            <p:spPr>
              <a:xfrm rot="5400000">
                <a:off x="2924798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292BB0D1-4061-4172-8FBF-DCB05292098F}"/>
                  </a:ext>
                </a:extLst>
              </p:cNvPr>
              <p:cNvSpPr/>
              <p:nvPr/>
            </p:nvSpPr>
            <p:spPr>
              <a:xfrm rot="5400000">
                <a:off x="2528681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00CBA81F-7BDA-93B3-346A-52DDF0AEE623}"/>
                  </a:ext>
                </a:extLst>
              </p:cNvPr>
              <p:cNvGrpSpPr/>
              <p:nvPr/>
            </p:nvGrpSpPr>
            <p:grpSpPr>
              <a:xfrm>
                <a:off x="2526511" y="2329347"/>
                <a:ext cx="1159902" cy="1596438"/>
                <a:chOff x="523538" y="1816947"/>
                <a:chExt cx="1159902" cy="1596438"/>
              </a:xfrm>
            </p:grpSpPr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F7C52CF3-612E-B8F2-C9DB-CE0CECE490AB}"/>
                    </a:ext>
                  </a:extLst>
                </p:cNvPr>
                <p:cNvSpPr/>
                <p:nvPr/>
              </p:nvSpPr>
              <p:spPr>
                <a:xfrm rot="5400000">
                  <a:off x="1323440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1CA33C23-82D9-B252-AA60-193547FAB993}"/>
                    </a:ext>
                  </a:extLst>
                </p:cNvPr>
                <p:cNvSpPr/>
                <p:nvPr/>
              </p:nvSpPr>
              <p:spPr>
                <a:xfrm rot="5400000">
                  <a:off x="921825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630E420F-3250-3C05-10CF-925C05964C7B}"/>
                    </a:ext>
                  </a:extLst>
                </p:cNvPr>
                <p:cNvSpPr/>
                <p:nvPr/>
              </p:nvSpPr>
              <p:spPr>
                <a:xfrm rot="5400000">
                  <a:off x="525708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902FC465-A53C-47D2-D60B-F80FA3130345}"/>
                    </a:ext>
                  </a:extLst>
                </p:cNvPr>
                <p:cNvSpPr/>
                <p:nvPr/>
              </p:nvSpPr>
              <p:spPr>
                <a:xfrm rot="5400000">
                  <a:off x="1322734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1E74F1C6-D458-3D98-0D4F-82A1F88426FC}"/>
                    </a:ext>
                  </a:extLst>
                </p:cNvPr>
                <p:cNvSpPr/>
                <p:nvPr/>
              </p:nvSpPr>
              <p:spPr>
                <a:xfrm rot="5400000">
                  <a:off x="921119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376E8622-0B99-3CFE-ABA8-F134EBA722AD}"/>
                    </a:ext>
                  </a:extLst>
                </p:cNvPr>
                <p:cNvSpPr/>
                <p:nvPr/>
              </p:nvSpPr>
              <p:spPr>
                <a:xfrm rot="5400000">
                  <a:off x="525002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15ACF06E-9EA3-30D7-18FD-C80649D64477}"/>
                    </a:ext>
                  </a:extLst>
                </p:cNvPr>
                <p:cNvSpPr/>
                <p:nvPr/>
              </p:nvSpPr>
              <p:spPr>
                <a:xfrm rot="5400000">
                  <a:off x="1321270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FF66354A-6FC3-869C-8D96-ACB1BE86ED83}"/>
                    </a:ext>
                  </a:extLst>
                </p:cNvPr>
                <p:cNvSpPr/>
                <p:nvPr/>
              </p:nvSpPr>
              <p:spPr>
                <a:xfrm rot="5400000">
                  <a:off x="919655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7F84444C-C2F1-0E15-2BD5-848CE0C469EA}"/>
                    </a:ext>
                  </a:extLst>
                </p:cNvPr>
                <p:cNvSpPr/>
                <p:nvPr/>
              </p:nvSpPr>
              <p:spPr>
                <a:xfrm rot="5400000">
                  <a:off x="523538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BF253F31-213B-4A77-687C-CE5946471ECE}"/>
                    </a:ext>
                  </a:extLst>
                </p:cNvPr>
                <p:cNvSpPr/>
                <p:nvPr/>
              </p:nvSpPr>
              <p:spPr>
                <a:xfrm rot="5400000">
                  <a:off x="1321270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2B183311-78F1-2D19-D5CE-079450060A28}"/>
                    </a:ext>
                  </a:extLst>
                </p:cNvPr>
                <p:cNvSpPr/>
                <p:nvPr/>
              </p:nvSpPr>
              <p:spPr>
                <a:xfrm rot="5400000">
                  <a:off x="919655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57AB6354-2E13-14E0-1467-CCDDCCE9F10E}"/>
                    </a:ext>
                  </a:extLst>
                </p:cNvPr>
                <p:cNvSpPr/>
                <p:nvPr/>
              </p:nvSpPr>
              <p:spPr>
                <a:xfrm rot="5400000">
                  <a:off x="523538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F76057F-B43C-6638-F845-79B706BDD19D}"/>
                </a:ext>
              </a:extLst>
            </p:cNvPr>
            <p:cNvGrpSpPr/>
            <p:nvPr/>
          </p:nvGrpSpPr>
          <p:grpSpPr>
            <a:xfrm>
              <a:off x="2816003" y="2763175"/>
              <a:ext cx="1187852" cy="1161211"/>
              <a:chOff x="-202477" y="4308103"/>
              <a:chExt cx="1187852" cy="1161211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F828771D-1D73-9604-495F-400EE5114CB0}"/>
                  </a:ext>
                </a:extLst>
              </p:cNvPr>
              <p:cNvSpPr/>
              <p:nvPr/>
            </p:nvSpPr>
            <p:spPr>
              <a:xfrm rot="10800000">
                <a:off x="625375" y="5106541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C03B96EC-1899-83C2-DE85-F036357A7863}"/>
                  </a:ext>
                </a:extLst>
              </p:cNvPr>
              <p:cNvSpPr/>
              <p:nvPr/>
            </p:nvSpPr>
            <p:spPr>
              <a:xfrm rot="10800000">
                <a:off x="625375" y="470492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21B2770B-4455-3944-14ED-FB74E4564E1A}"/>
                  </a:ext>
                </a:extLst>
              </p:cNvPr>
              <p:cNvSpPr/>
              <p:nvPr/>
            </p:nvSpPr>
            <p:spPr>
              <a:xfrm rot="10800000">
                <a:off x="625375" y="430880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DBCA819A-B1CC-7550-D755-D15C771F4255}"/>
                  </a:ext>
                </a:extLst>
              </p:cNvPr>
              <p:cNvSpPr/>
              <p:nvPr/>
            </p:nvSpPr>
            <p:spPr>
              <a:xfrm rot="10800000">
                <a:off x="214433" y="510583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FB43A28C-4FE9-5E49-17C8-E89622D3E204}"/>
                  </a:ext>
                </a:extLst>
              </p:cNvPr>
              <p:cNvSpPr/>
              <p:nvPr/>
            </p:nvSpPr>
            <p:spPr>
              <a:xfrm rot="10800000">
                <a:off x="214433" y="470422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5445F117-F6D6-1710-321D-31E00918C8CE}"/>
                  </a:ext>
                </a:extLst>
              </p:cNvPr>
              <p:cNvSpPr/>
              <p:nvPr/>
            </p:nvSpPr>
            <p:spPr>
              <a:xfrm rot="10800000">
                <a:off x="214433" y="430810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F2413A9F-6CD1-E6C3-2FF5-36477595BEC4}"/>
                  </a:ext>
                </a:extLst>
              </p:cNvPr>
              <p:cNvSpPr/>
              <p:nvPr/>
            </p:nvSpPr>
            <p:spPr>
              <a:xfrm rot="10800000">
                <a:off x="-202477" y="5109314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D1519F66-4C8E-B640-FE0C-D1FDBBF20AC0}"/>
                  </a:ext>
                </a:extLst>
              </p:cNvPr>
              <p:cNvSpPr/>
              <p:nvPr/>
            </p:nvSpPr>
            <p:spPr>
              <a:xfrm rot="10800000">
                <a:off x="-202477" y="470769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D7F51600-9D22-445A-7AF6-606815D89558}"/>
                  </a:ext>
                </a:extLst>
              </p:cNvPr>
              <p:cNvSpPr/>
              <p:nvPr/>
            </p:nvSpPr>
            <p:spPr>
              <a:xfrm rot="10800000">
                <a:off x="-202477" y="4311582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12" name="Oval 111">
            <a:extLst>
              <a:ext uri="{FF2B5EF4-FFF2-40B4-BE49-F238E27FC236}">
                <a16:creationId xmlns:a16="http://schemas.microsoft.com/office/drawing/2014/main" id="{45F85EC5-96E4-F153-079C-C7B2CC800098}"/>
              </a:ext>
            </a:extLst>
          </p:cNvPr>
          <p:cNvSpPr/>
          <p:nvPr/>
        </p:nvSpPr>
        <p:spPr>
          <a:xfrm rot="10800000">
            <a:off x="8573109" y="2975888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493DA10C-BF2D-FF21-A214-5F9BE9629F90}"/>
              </a:ext>
            </a:extLst>
          </p:cNvPr>
          <p:cNvSpPr/>
          <p:nvPr/>
        </p:nvSpPr>
        <p:spPr>
          <a:xfrm rot="10800000">
            <a:off x="8573109" y="2574273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6709ED13-19CA-27D7-FE11-AC509A8F05A7}"/>
              </a:ext>
            </a:extLst>
          </p:cNvPr>
          <p:cNvSpPr/>
          <p:nvPr/>
        </p:nvSpPr>
        <p:spPr>
          <a:xfrm rot="10800000">
            <a:off x="8573109" y="2178156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254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/>
      <p:bldP spid="76" grpId="0"/>
      <p:bldP spid="76" grpId="1"/>
      <p:bldP spid="112" grpId="0" animBg="1"/>
      <p:bldP spid="112" grpId="1" animBg="1"/>
      <p:bldP spid="112" grpId="2" animBg="1"/>
      <p:bldP spid="113" grpId="0" animBg="1"/>
      <p:bldP spid="113" grpId="1" animBg="1"/>
      <p:bldP spid="113" grpId="2" animBg="1"/>
      <p:bldP spid="114" grpId="0" animBg="1"/>
      <p:bldP spid="114" grpId="1" animBg="1"/>
      <p:bldP spid="114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930382" y="1927438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3 x 3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930382" y="2897569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3 x 6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930382" y="3867700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2 x 3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8A4EA0-AC82-329C-A699-5F6EA3BC57A5}"/>
              </a:ext>
            </a:extLst>
          </p:cNvPr>
          <p:cNvSpPr txBox="1"/>
          <p:nvPr/>
        </p:nvSpPr>
        <p:spPr>
          <a:xfrm>
            <a:off x="930382" y="4837831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3 x 4 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1C7881-1354-75F9-15C9-8749AF3E3A9D}"/>
              </a:ext>
            </a:extLst>
          </p:cNvPr>
          <p:cNvSpPr txBox="1"/>
          <p:nvPr/>
        </p:nvSpPr>
        <p:spPr>
          <a:xfrm>
            <a:off x="930382" y="5807961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5 x 3 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BCC213-08DD-6B7D-3B25-59359D09D5EA}"/>
              </a:ext>
            </a:extLst>
          </p:cNvPr>
          <p:cNvSpPr/>
          <p:nvPr/>
        </p:nvSpPr>
        <p:spPr>
          <a:xfrm>
            <a:off x="3085138" y="4769576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7C6B8C-4B52-BF33-1E01-182EFE21F5E5}"/>
              </a:ext>
            </a:extLst>
          </p:cNvPr>
          <p:cNvSpPr/>
          <p:nvPr/>
        </p:nvSpPr>
        <p:spPr>
          <a:xfrm>
            <a:off x="3063801" y="5739707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3063800" y="1797070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519774-1955-A82B-1BF4-7CFDE3D3BF28}"/>
              </a:ext>
            </a:extLst>
          </p:cNvPr>
          <p:cNvSpPr/>
          <p:nvPr/>
        </p:nvSpPr>
        <p:spPr>
          <a:xfrm>
            <a:off x="3063800" y="2795814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3CE55C-2D49-B79A-5291-2B56D38561BF}"/>
              </a:ext>
            </a:extLst>
          </p:cNvPr>
          <p:cNvSpPr/>
          <p:nvPr/>
        </p:nvSpPr>
        <p:spPr>
          <a:xfrm>
            <a:off x="3063801" y="3759097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7A6A-C2B7-037C-28F2-FF1F562A625F}"/>
              </a:ext>
            </a:extLst>
          </p:cNvPr>
          <p:cNvSpPr txBox="1"/>
          <p:nvPr/>
        </p:nvSpPr>
        <p:spPr>
          <a:xfrm>
            <a:off x="4661722" y="1831228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7 x 3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00DF3A-7239-661A-E851-EA3898034E1B}"/>
              </a:ext>
            </a:extLst>
          </p:cNvPr>
          <p:cNvSpPr txBox="1"/>
          <p:nvPr/>
        </p:nvSpPr>
        <p:spPr>
          <a:xfrm>
            <a:off x="4661722" y="2825411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3 x 8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5147FC-06A0-1931-5172-68F2378D2F1E}"/>
              </a:ext>
            </a:extLst>
          </p:cNvPr>
          <p:cNvSpPr txBox="1"/>
          <p:nvPr/>
        </p:nvSpPr>
        <p:spPr>
          <a:xfrm>
            <a:off x="4661722" y="3819594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1 x 3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EB7E49-7752-07E6-D2FD-0CA961A6ABAE}"/>
              </a:ext>
            </a:extLst>
          </p:cNvPr>
          <p:cNvSpPr txBox="1"/>
          <p:nvPr/>
        </p:nvSpPr>
        <p:spPr>
          <a:xfrm>
            <a:off x="4661722" y="4813777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9)  9 x 3 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6F44DB-58DE-1D39-CC51-3C6A88870200}"/>
              </a:ext>
            </a:extLst>
          </p:cNvPr>
          <p:cNvSpPr txBox="1"/>
          <p:nvPr/>
        </p:nvSpPr>
        <p:spPr>
          <a:xfrm>
            <a:off x="4477377" y="5790584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10)  3 x 0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9D5163-B155-48D1-FD08-A20BB47A15B7}"/>
              </a:ext>
            </a:extLst>
          </p:cNvPr>
          <p:cNvSpPr/>
          <p:nvPr/>
        </p:nvSpPr>
        <p:spPr>
          <a:xfrm>
            <a:off x="6879953" y="4769576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A63E5-70C9-D626-BFA4-869A04A46A1B}"/>
              </a:ext>
            </a:extLst>
          </p:cNvPr>
          <p:cNvSpPr/>
          <p:nvPr/>
        </p:nvSpPr>
        <p:spPr>
          <a:xfrm>
            <a:off x="6858616" y="5739707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CEDFAC-CB46-F1DA-D944-DCF85AD02472}"/>
              </a:ext>
            </a:extLst>
          </p:cNvPr>
          <p:cNvSpPr/>
          <p:nvPr/>
        </p:nvSpPr>
        <p:spPr>
          <a:xfrm>
            <a:off x="6858615" y="1797070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F9109E-BB0C-C57F-9536-49C66B34F867}"/>
              </a:ext>
            </a:extLst>
          </p:cNvPr>
          <p:cNvSpPr/>
          <p:nvPr/>
        </p:nvSpPr>
        <p:spPr>
          <a:xfrm>
            <a:off x="6858615" y="2795814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FB1B1F-6F81-FA9E-393B-FF7BB632B73B}"/>
              </a:ext>
            </a:extLst>
          </p:cNvPr>
          <p:cNvSpPr/>
          <p:nvPr/>
        </p:nvSpPr>
        <p:spPr>
          <a:xfrm>
            <a:off x="6858616" y="3759097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28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936</TotalTime>
  <Words>234</Words>
  <Application>Microsoft Office PowerPoint</Application>
  <PresentationFormat>On-screen Show (4:3)</PresentationFormat>
  <Paragraphs>85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54</cp:revision>
  <dcterms:created xsi:type="dcterms:W3CDTF">2013-01-27T09:14:16Z</dcterms:created>
  <dcterms:modified xsi:type="dcterms:W3CDTF">2025-12-04T18:53:39Z</dcterms:modified>
  <cp:category/>
</cp:coreProperties>
</file>