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288" r:id="rId3"/>
    <p:sldId id="286" r:id="rId4"/>
    <p:sldId id="28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803C-7DF4-6B5A-0291-74BDCD2E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89EF5-9499-E36D-D6C6-663DBE37B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BDD64-029F-E5EE-9280-025F59C6F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DD356-0AFA-643F-6785-D318EF2C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7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450E4-83AF-2DB1-DFE4-C89552E4C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BE0DC182-5B6C-D156-9D1C-A7F061BB7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39DE151-8C0E-3D50-9FD0-876BE86B1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649CEE1-038E-3146-4395-7E130CA1C7CB}"/>
              </a:ext>
            </a:extLst>
          </p:cNvPr>
          <p:cNvGrpSpPr/>
          <p:nvPr/>
        </p:nvGrpSpPr>
        <p:grpSpPr>
          <a:xfrm>
            <a:off x="1975062" y="367908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9F907939-14DD-762D-5C8F-4F41CB8996CD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33BDDB-44D5-AD1F-313E-5F22E8DF2C6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</a:t>
              </a:r>
              <a:r>
                <a:rPr lang="en-US" sz="3200" b="1" dirty="0"/>
                <a:t>92,000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502C22-3E43-5DAD-A141-BDE83ABD0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6485A0C0-A1C9-247E-56A3-E6849A2A97F5}"/>
              </a:ext>
            </a:extLst>
          </p:cNvPr>
          <p:cNvGraphicFramePr>
            <a:graphicFrameLocks noGrp="1"/>
          </p:cNvGraphicFramePr>
          <p:nvPr/>
        </p:nvGraphicFramePr>
        <p:xfrm>
          <a:off x="213820" y="3027429"/>
          <a:ext cx="8570048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71256">
                  <a:extLst>
                    <a:ext uri="{9D8B030D-6E8A-4147-A177-3AD203B41FA5}">
                      <a16:colId xmlns:a16="http://schemas.microsoft.com/office/drawing/2014/main" val="1265594463"/>
                    </a:ext>
                  </a:extLst>
                </a:gridCol>
                <a:gridCol w="1071256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71256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71256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71256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71256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71256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71256">
                  <a:extLst>
                    <a:ext uri="{9D8B030D-6E8A-4147-A177-3AD203B41FA5}">
                      <a16:colId xmlns:a16="http://schemas.microsoft.com/office/drawing/2014/main" val="2504463301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47F2803E-6AB3-0F92-A9D2-AFE961B8C899}"/>
              </a:ext>
            </a:extLst>
          </p:cNvPr>
          <p:cNvSpPr/>
          <p:nvPr/>
        </p:nvSpPr>
        <p:spPr>
          <a:xfrm>
            <a:off x="1291517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B230CA-AC10-A170-0048-1CFE6E42E21D}"/>
              </a:ext>
            </a:extLst>
          </p:cNvPr>
          <p:cNvSpPr/>
          <p:nvPr/>
        </p:nvSpPr>
        <p:spPr>
          <a:xfrm>
            <a:off x="2386579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A23E50-4151-0172-4ACC-64732768CA23}"/>
              </a:ext>
            </a:extLst>
          </p:cNvPr>
          <p:cNvSpPr/>
          <p:nvPr/>
        </p:nvSpPr>
        <p:spPr>
          <a:xfrm>
            <a:off x="3459869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59A2F67-8DD1-2F5E-928C-8974943B9895}"/>
              </a:ext>
            </a:extLst>
          </p:cNvPr>
          <p:cNvSpPr/>
          <p:nvPr/>
        </p:nvSpPr>
        <p:spPr>
          <a:xfrm>
            <a:off x="4576703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5204FD6A-85CE-1802-34DB-EB96314E6C12}"/>
              </a:ext>
            </a:extLst>
          </p:cNvPr>
          <p:cNvSpPr/>
          <p:nvPr/>
        </p:nvSpPr>
        <p:spPr>
          <a:xfrm>
            <a:off x="5628222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C6A187DC-4662-AFA8-2D4E-03D90B640608}"/>
              </a:ext>
            </a:extLst>
          </p:cNvPr>
          <p:cNvGrpSpPr/>
          <p:nvPr/>
        </p:nvGrpSpPr>
        <p:grpSpPr>
          <a:xfrm>
            <a:off x="1975062" y="367908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64F2E424-D9D8-D19D-2DF0-5EC9BCE88966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CA0873B7-FEBD-42DA-A8D4-436ACC0411E7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divide by </a:t>
              </a:r>
              <a:r>
                <a:rPr lang="en-US" sz="3200" b="1" dirty="0"/>
                <a:t>1000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three place to the right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2320D88-CEBC-2B83-7DF2-47B3E4D02B3D}"/>
              </a:ext>
            </a:extLst>
          </p:cNvPr>
          <p:cNvGrpSpPr/>
          <p:nvPr/>
        </p:nvGrpSpPr>
        <p:grpSpPr>
          <a:xfrm>
            <a:off x="1975062" y="367908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3CFEF063-99A0-C0CD-E05A-45865057A9EF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5ED9E0E3-08EE-04DE-2F47-D2B90A5F3144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92</a:t>
              </a:r>
            </a:p>
            <a:p>
              <a:pPr algn="ctr">
                <a:buNone/>
              </a:pPr>
              <a:r>
                <a:rPr lang="en-US" sz="3200" b="1" dirty="0"/>
                <a:t>92000 ÷ 1000 = 92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B6A4537-12C1-C0B9-DAE2-60319C87454A}"/>
              </a:ext>
            </a:extLst>
          </p:cNvPr>
          <p:cNvSpPr/>
          <p:nvPr/>
        </p:nvSpPr>
        <p:spPr>
          <a:xfrm>
            <a:off x="667974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92DB5C-39C6-0BF6-4735-C76073C44181}"/>
              </a:ext>
            </a:extLst>
          </p:cNvPr>
          <p:cNvSpPr/>
          <p:nvPr/>
        </p:nvSpPr>
        <p:spPr>
          <a:xfrm>
            <a:off x="5082111" y="2599163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BD2806-A17F-3FFE-08AC-D7EAA72DEEB0}"/>
              </a:ext>
            </a:extLst>
          </p:cNvPr>
          <p:cNvSpPr/>
          <p:nvPr/>
        </p:nvSpPr>
        <p:spPr>
          <a:xfrm>
            <a:off x="5085081" y="3636032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40DD30-AFB0-3B30-78AC-0B01CBE943E3}"/>
              </a:ext>
            </a:extLst>
          </p:cNvPr>
          <p:cNvSpPr/>
          <p:nvPr/>
        </p:nvSpPr>
        <p:spPr>
          <a:xfrm>
            <a:off x="7755894" y="315316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B3046A-FD66-3741-6DBD-B6A0D6D53760}"/>
              </a:ext>
            </a:extLst>
          </p:cNvPr>
          <p:cNvSpPr/>
          <p:nvPr/>
        </p:nvSpPr>
        <p:spPr>
          <a:xfrm>
            <a:off x="100078" y="3087067"/>
            <a:ext cx="127259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E5CD15-105C-A1C5-7CE3-8DD9B470E6AB}"/>
              </a:ext>
            </a:extLst>
          </p:cNvPr>
          <p:cNvGrpSpPr/>
          <p:nvPr/>
        </p:nvGrpSpPr>
        <p:grpSpPr>
          <a:xfrm>
            <a:off x="213820" y="4056209"/>
            <a:ext cx="5269230" cy="707886"/>
            <a:chOff x="289469" y="4905285"/>
            <a:chExt cx="5269230" cy="7078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3E41C1-9332-5090-D188-71134BC4816B}"/>
                </a:ext>
              </a:extLst>
            </p:cNvPr>
            <p:cNvSpPr/>
            <p:nvPr/>
          </p:nvSpPr>
          <p:spPr>
            <a:xfrm>
              <a:off x="289469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463638-D986-E423-88AB-E27BB62F87BE}"/>
                </a:ext>
              </a:extLst>
            </p:cNvPr>
            <p:cNvSpPr/>
            <p:nvPr/>
          </p:nvSpPr>
          <p:spPr>
            <a:xfrm>
              <a:off x="1356265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839C20-2690-AB34-6C1A-0CDE716B3E87}"/>
                </a:ext>
              </a:extLst>
            </p:cNvPr>
            <p:cNvSpPr/>
            <p:nvPr/>
          </p:nvSpPr>
          <p:spPr>
            <a:xfrm>
              <a:off x="2423060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92A9AF-BC55-E757-EE05-C3B201DB5B37}"/>
                </a:ext>
              </a:extLst>
            </p:cNvPr>
            <p:cNvSpPr/>
            <p:nvPr/>
          </p:nvSpPr>
          <p:spPr>
            <a:xfrm>
              <a:off x="3489856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9ED2B89-276E-44A5-E287-127F76A53159}"/>
                </a:ext>
              </a:extLst>
            </p:cNvPr>
            <p:cNvSpPr/>
            <p:nvPr/>
          </p:nvSpPr>
          <p:spPr>
            <a:xfrm>
              <a:off x="4556651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8705C8-1CF2-23B1-8ED2-D14319D9C9C3}"/>
              </a:ext>
            </a:extLst>
          </p:cNvPr>
          <p:cNvGrpSpPr/>
          <p:nvPr/>
        </p:nvGrpSpPr>
        <p:grpSpPr>
          <a:xfrm>
            <a:off x="1276594" y="4056213"/>
            <a:ext cx="5269230" cy="707886"/>
            <a:chOff x="289469" y="4905285"/>
            <a:chExt cx="5269230" cy="70788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89C3E5B-F47F-2B86-8A72-3FDE96B89D6B}"/>
                </a:ext>
              </a:extLst>
            </p:cNvPr>
            <p:cNvSpPr/>
            <p:nvPr/>
          </p:nvSpPr>
          <p:spPr>
            <a:xfrm>
              <a:off x="289469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41EAA55-BA7C-37B7-4956-EA8B806FE465}"/>
                </a:ext>
              </a:extLst>
            </p:cNvPr>
            <p:cNvSpPr/>
            <p:nvPr/>
          </p:nvSpPr>
          <p:spPr>
            <a:xfrm>
              <a:off x="1356265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6D1AE82-7E7C-4D2A-8B0B-537E60091931}"/>
                </a:ext>
              </a:extLst>
            </p:cNvPr>
            <p:cNvSpPr/>
            <p:nvPr/>
          </p:nvSpPr>
          <p:spPr>
            <a:xfrm>
              <a:off x="2423060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DDE1F0A-123B-DC6E-7E72-3C492CFBC53E}"/>
                </a:ext>
              </a:extLst>
            </p:cNvPr>
            <p:cNvSpPr/>
            <p:nvPr/>
          </p:nvSpPr>
          <p:spPr>
            <a:xfrm>
              <a:off x="3489856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34BDB2D-8146-DAE2-4089-8626693BB663}"/>
                </a:ext>
              </a:extLst>
            </p:cNvPr>
            <p:cNvSpPr/>
            <p:nvPr/>
          </p:nvSpPr>
          <p:spPr>
            <a:xfrm>
              <a:off x="4556651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7A69A5F-8EB2-0C61-5F4C-C16799A9A21F}"/>
              </a:ext>
            </a:extLst>
          </p:cNvPr>
          <p:cNvGrpSpPr/>
          <p:nvPr/>
        </p:nvGrpSpPr>
        <p:grpSpPr>
          <a:xfrm>
            <a:off x="2344085" y="4079354"/>
            <a:ext cx="5269230" cy="707886"/>
            <a:chOff x="289469" y="4905285"/>
            <a:chExt cx="5269230" cy="70788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D123DF2-D1DE-3A1D-E4F5-60CBAA909B4D}"/>
                </a:ext>
              </a:extLst>
            </p:cNvPr>
            <p:cNvSpPr/>
            <p:nvPr/>
          </p:nvSpPr>
          <p:spPr>
            <a:xfrm>
              <a:off x="289469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05C045A-F0DC-BCB8-A460-A978DEB3FA2C}"/>
                </a:ext>
              </a:extLst>
            </p:cNvPr>
            <p:cNvSpPr/>
            <p:nvPr/>
          </p:nvSpPr>
          <p:spPr>
            <a:xfrm>
              <a:off x="1356265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CCDF815-A171-B5C1-D3E6-1CDA1C2EEAB2}"/>
                </a:ext>
              </a:extLst>
            </p:cNvPr>
            <p:cNvSpPr/>
            <p:nvPr/>
          </p:nvSpPr>
          <p:spPr>
            <a:xfrm>
              <a:off x="2423060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1C8908-4041-BB1F-E856-21B1008FA274}"/>
                </a:ext>
              </a:extLst>
            </p:cNvPr>
            <p:cNvSpPr/>
            <p:nvPr/>
          </p:nvSpPr>
          <p:spPr>
            <a:xfrm>
              <a:off x="3489856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89A05EE-4B32-39DA-A9C3-66214B7E5C72}"/>
                </a:ext>
              </a:extLst>
            </p:cNvPr>
            <p:cNvSpPr/>
            <p:nvPr/>
          </p:nvSpPr>
          <p:spPr>
            <a:xfrm>
              <a:off x="4556651" y="490528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567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11927 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0.11927 0.0032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11928 0.003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1D76E8-C899-AEAF-43D7-81AFC0463FB9}"/>
              </a:ext>
            </a:extLst>
          </p:cNvPr>
          <p:cNvSpPr/>
          <p:nvPr/>
        </p:nvSpPr>
        <p:spPr>
          <a:xfrm>
            <a:off x="652504" y="2817834"/>
            <a:ext cx="8285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______ divided by 1,000 is equal to 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D2273B-CA0C-3AD0-A92C-E44678AC7120}"/>
              </a:ext>
            </a:extLst>
          </p:cNvPr>
          <p:cNvSpPr txBox="1"/>
          <p:nvPr/>
        </p:nvSpPr>
        <p:spPr>
          <a:xfrm>
            <a:off x="7423033" y="2817834"/>
            <a:ext cx="58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44682-367B-2C0C-A058-476E5F106D68}"/>
              </a:ext>
            </a:extLst>
          </p:cNvPr>
          <p:cNvSpPr txBox="1"/>
          <p:nvPr/>
        </p:nvSpPr>
        <p:spPr>
          <a:xfrm>
            <a:off x="1196221" y="2721473"/>
            <a:ext cx="1018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CEB00-78DE-9311-A8E9-7C03E0B0C946}"/>
              </a:ext>
            </a:extLst>
          </p:cNvPr>
          <p:cNvSpPr txBox="1"/>
          <p:nvPr/>
        </p:nvSpPr>
        <p:spPr>
          <a:xfrm>
            <a:off x="7423033" y="2814223"/>
            <a:ext cx="58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44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002EC-694D-EF0C-EA75-2000F6A59308}"/>
              </a:ext>
            </a:extLst>
          </p:cNvPr>
          <p:cNvSpPr txBox="1"/>
          <p:nvPr/>
        </p:nvSpPr>
        <p:spPr>
          <a:xfrm>
            <a:off x="1047477" y="2737915"/>
            <a:ext cx="131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44,000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F06D2C-D31C-9D24-2F85-4DA22C0F8032}"/>
              </a:ext>
            </a:extLst>
          </p:cNvPr>
          <p:cNvSpPr txBox="1"/>
          <p:nvPr/>
        </p:nvSpPr>
        <p:spPr>
          <a:xfrm>
            <a:off x="7305271" y="2817834"/>
            <a:ext cx="817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656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25D0E0-3A02-1E93-465F-9EBA69A18AAE}"/>
              </a:ext>
            </a:extLst>
          </p:cNvPr>
          <p:cNvSpPr txBox="1"/>
          <p:nvPr/>
        </p:nvSpPr>
        <p:spPr>
          <a:xfrm>
            <a:off x="992250" y="2754357"/>
            <a:ext cx="142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656,000</a:t>
            </a:r>
          </a:p>
        </p:txBody>
      </p:sp>
      <p:pic>
        <p:nvPicPr>
          <p:cNvPr id="12" name="Picture 1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6AF447F0-66D2-E906-5775-DA045007E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15205" y="2058924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44,000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063932" y="1968914"/>
            <a:ext cx="164206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44,000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298115" y="2930560"/>
            <a:ext cx="140788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4,400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3504566" y="3891235"/>
            <a:ext cx="120143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440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3728171" y="4822953"/>
            <a:ext cx="97782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44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15205" y="2998512"/>
            <a:ext cx="3416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44,000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15205" y="3969970"/>
            <a:ext cx="3666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44,000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15205" y="4907625"/>
            <a:ext cx="3916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44,000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1000 =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13E508-C7C9-DF1D-E89A-E3093BCCF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428D46-A9AB-76CC-DA7B-E2CD36B3DAB2}"/>
              </a:ext>
            </a:extLst>
          </p:cNvPr>
          <p:cNvSpPr/>
          <p:nvPr/>
        </p:nvSpPr>
        <p:spPr>
          <a:xfrm>
            <a:off x="7856127" y="2000475"/>
            <a:ext cx="126246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8100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BF6DED-2569-AA5B-14C7-C217F71EF798}"/>
              </a:ext>
            </a:extLst>
          </p:cNvPr>
          <p:cNvSpPr/>
          <p:nvPr/>
        </p:nvSpPr>
        <p:spPr>
          <a:xfrm>
            <a:off x="8109171" y="2910191"/>
            <a:ext cx="100942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00A2A3-5B85-E9D0-90EF-3434304F64EE}"/>
              </a:ext>
            </a:extLst>
          </p:cNvPr>
          <p:cNvSpPr txBox="1"/>
          <p:nvPr/>
        </p:nvSpPr>
        <p:spPr>
          <a:xfrm>
            <a:off x="4774006" y="2074772"/>
            <a:ext cx="3236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81000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EAD977-C0AF-76A5-988F-F1D39D8A2356}"/>
              </a:ext>
            </a:extLst>
          </p:cNvPr>
          <p:cNvSpPr txBox="1"/>
          <p:nvPr/>
        </p:nvSpPr>
        <p:spPr>
          <a:xfrm>
            <a:off x="4774006" y="3027268"/>
            <a:ext cx="3541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81000 </a:t>
            </a:r>
            <a:r>
              <a:rPr lang="en-US" sz="3200" b="1" dirty="0"/>
              <a:t>÷</a:t>
            </a:r>
            <a:r>
              <a:rPr lang="en-GB" sz="3200" b="1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100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2EA23F-9436-25D0-6595-6EEA78F2C077}"/>
              </a:ext>
            </a:extLst>
          </p:cNvPr>
          <p:cNvSpPr txBox="1"/>
          <p:nvPr/>
        </p:nvSpPr>
        <p:spPr>
          <a:xfrm>
            <a:off x="4774006" y="3979764"/>
            <a:ext cx="3791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81000 </a:t>
            </a:r>
            <a:r>
              <a:rPr lang="en-US" sz="3200" b="1" dirty="0"/>
              <a:t>÷</a:t>
            </a:r>
            <a:r>
              <a:rPr lang="en-GB" sz="3200" b="1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1000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E66E00-EAA0-0D60-3C7F-370C8ECDA308}"/>
              </a:ext>
            </a:extLst>
          </p:cNvPr>
          <p:cNvSpPr txBox="1"/>
          <p:nvPr/>
        </p:nvSpPr>
        <p:spPr>
          <a:xfrm>
            <a:off x="4774006" y="4932260"/>
            <a:ext cx="2986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100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 =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FE823B-C2E5-C847-88FF-10AB6F78ED31}"/>
              </a:ext>
            </a:extLst>
          </p:cNvPr>
          <p:cNvSpPr/>
          <p:nvPr/>
        </p:nvSpPr>
        <p:spPr>
          <a:xfrm>
            <a:off x="8374809" y="3858280"/>
            <a:ext cx="74378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9B6C7F-0B0E-E748-4CB6-B9DDFAA9454E}"/>
              </a:ext>
            </a:extLst>
          </p:cNvPr>
          <p:cNvSpPr/>
          <p:nvPr/>
        </p:nvSpPr>
        <p:spPr>
          <a:xfrm>
            <a:off x="7686038" y="4784155"/>
            <a:ext cx="56770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3" grpId="0" animBg="1"/>
      <p:bldP spid="4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1004</TotalTime>
  <Words>143</Words>
  <Application>Microsoft Office PowerPoint</Application>
  <PresentationFormat>On-screen Show (4:3)</PresentationFormat>
  <Paragraphs>58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65</cp:revision>
  <dcterms:created xsi:type="dcterms:W3CDTF">2013-01-27T09:14:16Z</dcterms:created>
  <dcterms:modified xsi:type="dcterms:W3CDTF">2025-12-18T12:59:07Z</dcterms:modified>
  <cp:category/>
</cp:coreProperties>
</file>