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95" r:id="rId3"/>
    <p:sldId id="336" r:id="rId4"/>
    <p:sldId id="33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416" y="2295163"/>
            <a:ext cx="1128550" cy="1508960"/>
          </a:xfrm>
          <a:prstGeom prst="rect">
            <a:avLst/>
          </a:prstGeom>
        </p:spPr>
      </p:pic>
      <p:pic>
        <p:nvPicPr>
          <p:cNvPr id="7" name="Picture 6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C22D8396-D0B2-E41E-1D60-1EA48AEAC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389" y="4416274"/>
            <a:ext cx="1859724" cy="16454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EE31FD-7995-B1F9-5DD6-92C49128879C}"/>
              </a:ext>
            </a:extLst>
          </p:cNvPr>
          <p:cNvSpPr/>
          <p:nvPr/>
        </p:nvSpPr>
        <p:spPr>
          <a:xfrm>
            <a:off x="2252601" y="443791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0.6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4FB7B-DAFC-A77A-0B8B-B17E41CE1C5F}"/>
              </a:ext>
            </a:extLst>
          </p:cNvPr>
          <p:cNvSpPr txBox="1"/>
          <p:nvPr/>
        </p:nvSpPr>
        <p:spPr>
          <a:xfrm>
            <a:off x="3587729" y="1588312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0.6 x 10 x 8</a:t>
            </a:r>
          </a:p>
          <a:p>
            <a:r>
              <a:rPr lang="en-US" sz="3200" dirty="0"/>
              <a:t>= 6 x 8</a:t>
            </a:r>
          </a:p>
          <a:p>
            <a:r>
              <a:rPr lang="en-US" sz="3200" dirty="0"/>
              <a:t>= 48</a:t>
            </a:r>
            <a:endParaRPr lang="en-GB" sz="32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839758" y="1400082"/>
            <a:ext cx="7017422" cy="2062103"/>
          </a:xfrm>
          <a:prstGeom prst="wedgeRoundRectCallout">
            <a:avLst>
              <a:gd name="adj1" fmla="val -66720"/>
              <a:gd name="adj2" fmla="val 2951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0.6 by 10 to make a whole number, then multiply by 8</a:t>
            </a:r>
            <a:r>
              <a:rPr lang="en-US" sz="3600" dirty="0"/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75AF28-703C-801E-FBB1-E4011D5C50F4}"/>
              </a:ext>
            </a:extLst>
          </p:cNvPr>
          <p:cNvSpPr txBox="1"/>
          <p:nvPr/>
        </p:nvSpPr>
        <p:spPr>
          <a:xfrm>
            <a:off x="3587729" y="4444228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0.6 x 8 x 10</a:t>
            </a:r>
          </a:p>
          <a:p>
            <a:r>
              <a:rPr lang="en-US" sz="3200" dirty="0"/>
              <a:t>= 4.8 x 10</a:t>
            </a:r>
          </a:p>
          <a:p>
            <a:r>
              <a:rPr lang="en-US" sz="3200" dirty="0"/>
              <a:t>= 48</a:t>
            </a:r>
            <a:endParaRPr lang="en-GB" sz="32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A541BD9-A728-ECCB-8675-0D884F6B0A40}"/>
              </a:ext>
            </a:extLst>
          </p:cNvPr>
          <p:cNvSpPr/>
          <p:nvPr/>
        </p:nvSpPr>
        <p:spPr>
          <a:xfrm>
            <a:off x="419967" y="4272900"/>
            <a:ext cx="7017422" cy="2141309"/>
          </a:xfrm>
          <a:prstGeom prst="wedgeRoundRectCallout">
            <a:avLst>
              <a:gd name="adj1" fmla="val 61877"/>
              <a:gd name="adj2" fmla="val -8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0.6 by 8 first, then multiply by 10.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198195-9955-30BA-0396-BD5D96AEC546}"/>
              </a:ext>
            </a:extLst>
          </p:cNvPr>
          <p:cNvSpPr/>
          <p:nvPr/>
        </p:nvSpPr>
        <p:spPr>
          <a:xfrm>
            <a:off x="391173" y="3617252"/>
            <a:ext cx="92421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What’s the same &amp; What’s different?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264B59-7B35-C253-2289-370E87093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47" y="131375"/>
            <a:ext cx="1212227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08170-5AE1-C90B-896B-EAFC7839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B0CF3D-F5A6-F7B3-4104-E78104FF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9268A-7C29-3091-43AD-6227975A95AE}"/>
              </a:ext>
            </a:extLst>
          </p:cNvPr>
          <p:cNvSpPr/>
          <p:nvPr/>
        </p:nvSpPr>
        <p:spPr>
          <a:xfrm>
            <a:off x="1979606" y="118741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0.3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A538D-E475-4E31-555F-E23E5AEA9FCF}"/>
              </a:ext>
            </a:extLst>
          </p:cNvPr>
          <p:cNvSpPr txBox="1"/>
          <p:nvPr/>
        </p:nvSpPr>
        <p:spPr>
          <a:xfrm>
            <a:off x="996930" y="2572372"/>
            <a:ext cx="2902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10 x 8</a:t>
            </a:r>
          </a:p>
          <a:p>
            <a:r>
              <a:rPr lang="en-US" sz="4000" dirty="0"/>
              <a:t>= 3 x 8</a:t>
            </a:r>
          </a:p>
          <a:p>
            <a:r>
              <a:rPr lang="en-US" sz="4000" dirty="0"/>
              <a:t>= 24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2037E-D317-FE84-1EB7-72EA7FB1BEA9}"/>
              </a:ext>
            </a:extLst>
          </p:cNvPr>
          <p:cNvSpPr txBox="1"/>
          <p:nvPr/>
        </p:nvSpPr>
        <p:spPr>
          <a:xfrm>
            <a:off x="5462135" y="2582143"/>
            <a:ext cx="2902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8 x 10</a:t>
            </a:r>
          </a:p>
          <a:p>
            <a:r>
              <a:rPr lang="en-US" sz="4000" dirty="0"/>
              <a:t>= 2.4 x 10</a:t>
            </a:r>
          </a:p>
          <a:p>
            <a:r>
              <a:rPr lang="en-US" sz="4000" dirty="0"/>
              <a:t>= 24</a:t>
            </a:r>
            <a:endParaRPr lang="en-GB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6D5935-E825-C49C-B413-E6AFECC9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" y="121509"/>
            <a:ext cx="1252037" cy="1252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0016C7-54F5-0794-B7D4-D6ED021BFA1C}"/>
              </a:ext>
            </a:extLst>
          </p:cNvPr>
          <p:cNvCxnSpPr/>
          <p:nvPr/>
        </p:nvCxnSpPr>
        <p:spPr>
          <a:xfrm>
            <a:off x="4680858" y="2537486"/>
            <a:ext cx="0" cy="3037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32C970-632D-9D56-6F29-D875F40D8894}"/>
              </a:ext>
            </a:extLst>
          </p:cNvPr>
          <p:cNvSpPr txBox="1"/>
          <p:nvPr/>
        </p:nvSpPr>
        <p:spPr>
          <a:xfrm>
            <a:off x="1151960" y="214698"/>
            <a:ext cx="778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strategy do you prefer? Why?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412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524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046354-5E14-967A-A919-DA4C86A2EB14}"/>
              </a:ext>
            </a:extLst>
          </p:cNvPr>
          <p:cNvSpPr txBox="1"/>
          <p:nvPr/>
        </p:nvSpPr>
        <p:spPr>
          <a:xfrm>
            <a:off x="407446" y="2074772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60 x 0.4 =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EB23D-6291-B597-6250-4A9D46A5DC96}"/>
              </a:ext>
            </a:extLst>
          </p:cNvPr>
          <p:cNvSpPr/>
          <p:nvPr/>
        </p:nvSpPr>
        <p:spPr>
          <a:xfrm>
            <a:off x="3055974" y="1973017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5C945-137E-6598-FDBF-75D406E8423B}"/>
              </a:ext>
            </a:extLst>
          </p:cNvPr>
          <p:cNvSpPr/>
          <p:nvPr/>
        </p:nvSpPr>
        <p:spPr>
          <a:xfrm>
            <a:off x="3032491" y="2892177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052D4-AB06-477E-CFFA-C4F6F22C96A1}"/>
              </a:ext>
            </a:extLst>
          </p:cNvPr>
          <p:cNvSpPr/>
          <p:nvPr/>
        </p:nvSpPr>
        <p:spPr>
          <a:xfrm>
            <a:off x="3055974" y="3806556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8565F3-1B46-F659-5851-70802C902DF5}"/>
              </a:ext>
            </a:extLst>
          </p:cNvPr>
          <p:cNvSpPr/>
          <p:nvPr/>
        </p:nvSpPr>
        <p:spPr>
          <a:xfrm>
            <a:off x="3055974" y="4821718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73B459-4B67-589B-E549-25F37D386E69}"/>
              </a:ext>
            </a:extLst>
          </p:cNvPr>
          <p:cNvSpPr/>
          <p:nvPr/>
        </p:nvSpPr>
        <p:spPr>
          <a:xfrm>
            <a:off x="7313779" y="1985009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3F99E-8118-7B84-0FB1-8159DC77AFF0}"/>
              </a:ext>
            </a:extLst>
          </p:cNvPr>
          <p:cNvSpPr/>
          <p:nvPr/>
        </p:nvSpPr>
        <p:spPr>
          <a:xfrm>
            <a:off x="7313779" y="2917142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B81C2-B177-9B90-F4C8-32BFF9FBCF7C}"/>
              </a:ext>
            </a:extLst>
          </p:cNvPr>
          <p:cNvSpPr txBox="1"/>
          <p:nvPr/>
        </p:nvSpPr>
        <p:spPr>
          <a:xfrm>
            <a:off x="407446" y="3014360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0.2 x 40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412DD6-2CFE-79A7-6ADF-DECA36FBB9D6}"/>
              </a:ext>
            </a:extLst>
          </p:cNvPr>
          <p:cNvSpPr txBox="1"/>
          <p:nvPr/>
        </p:nvSpPr>
        <p:spPr>
          <a:xfrm>
            <a:off x="423023" y="3985818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70 x 0.9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473A00-DCD7-F4FF-2041-F29F58C3FE08}"/>
              </a:ext>
            </a:extLst>
          </p:cNvPr>
          <p:cNvSpPr txBox="1"/>
          <p:nvPr/>
        </p:nvSpPr>
        <p:spPr>
          <a:xfrm>
            <a:off x="4722973" y="2037841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0.8 x 40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766A21-E89E-7E98-FB92-3B6E02E65138}"/>
              </a:ext>
            </a:extLst>
          </p:cNvPr>
          <p:cNvSpPr txBox="1"/>
          <p:nvPr/>
        </p:nvSpPr>
        <p:spPr>
          <a:xfrm>
            <a:off x="4722973" y="2930733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70 x 0.4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3CAE92-8388-BF9C-BD7A-52E141342F5D}"/>
              </a:ext>
            </a:extLst>
          </p:cNvPr>
          <p:cNvSpPr txBox="1"/>
          <p:nvPr/>
        </p:nvSpPr>
        <p:spPr>
          <a:xfrm>
            <a:off x="4722973" y="3904455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0.7 x 70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FB5EEF-A64F-8A52-3259-F0551494784B}"/>
              </a:ext>
            </a:extLst>
          </p:cNvPr>
          <p:cNvSpPr txBox="1"/>
          <p:nvPr/>
        </p:nvSpPr>
        <p:spPr>
          <a:xfrm>
            <a:off x="407446" y="4923473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0.5 x 90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8E0839-8F3B-F9C4-E241-CBD4DEDA5813}"/>
              </a:ext>
            </a:extLst>
          </p:cNvPr>
          <p:cNvSpPr txBox="1"/>
          <p:nvPr/>
        </p:nvSpPr>
        <p:spPr>
          <a:xfrm>
            <a:off x="4722973" y="4944252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30 x 0.7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39C201-3472-00C1-2967-26D036735DFE}"/>
              </a:ext>
            </a:extLst>
          </p:cNvPr>
          <p:cNvSpPr/>
          <p:nvPr/>
        </p:nvSpPr>
        <p:spPr>
          <a:xfrm>
            <a:off x="7313779" y="3831903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3C3FE8-B59B-C3CD-C3E0-422041489190}"/>
              </a:ext>
            </a:extLst>
          </p:cNvPr>
          <p:cNvSpPr/>
          <p:nvPr/>
        </p:nvSpPr>
        <p:spPr>
          <a:xfrm>
            <a:off x="7313779" y="4847410"/>
            <a:ext cx="11716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13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1002</TotalTime>
  <Words>171</Words>
  <Application>Microsoft Office PowerPoint</Application>
  <PresentationFormat>On-screen Show (4:3)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65</cp:revision>
  <dcterms:created xsi:type="dcterms:W3CDTF">2013-01-27T09:14:16Z</dcterms:created>
  <dcterms:modified xsi:type="dcterms:W3CDTF">2025-12-22T16:55:49Z</dcterms:modified>
  <cp:category/>
</cp:coreProperties>
</file>