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5" r:id="rId3"/>
    <p:sldId id="26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BA6E0-3F9E-DC96-24F0-6F9C103D9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58D33B-5D10-F043-4393-8388AD41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B5D27B-953F-4996-4F3F-B96E54754857}"/>
              </a:ext>
            </a:extLst>
          </p:cNvPr>
          <p:cNvSpPr/>
          <p:nvPr/>
        </p:nvSpPr>
        <p:spPr>
          <a:xfrm>
            <a:off x="934187" y="56153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6CDCC5-DB3F-D182-35A5-F74D7313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5C508-0DB8-0C98-0474-861F7C250DDE}"/>
              </a:ext>
            </a:extLst>
          </p:cNvPr>
          <p:cNvSpPr/>
          <p:nvPr/>
        </p:nvSpPr>
        <p:spPr>
          <a:xfrm>
            <a:off x="-901859" y="1976334"/>
            <a:ext cx="10411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/>
              <a:t>Adding 3 means counting on 3  </a:t>
            </a:r>
            <a:r>
              <a:rPr lang="en-US" sz="3200" dirty="0"/>
              <a:t>_______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A5929A-2DC9-77F6-A703-9314F6D47C35}"/>
              </a:ext>
            </a:extLst>
          </p:cNvPr>
          <p:cNvSpPr/>
          <p:nvPr/>
        </p:nvSpPr>
        <p:spPr>
          <a:xfrm>
            <a:off x="6242604" y="1904573"/>
            <a:ext cx="19856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more.</a:t>
            </a:r>
          </a:p>
        </p:txBody>
      </p:sp>
      <p:pic>
        <p:nvPicPr>
          <p:cNvPr id="9" name="Picture 8" descr="A number on a line&#10;&#10;AI-generated content may be incorrect.">
            <a:extLst>
              <a:ext uri="{FF2B5EF4-FFF2-40B4-BE49-F238E27FC236}">
                <a16:creationId xmlns:a16="http://schemas.microsoft.com/office/drawing/2014/main" id="{08A23478-0AFC-7B09-798E-2E86DCBB270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-633508" y="2819701"/>
            <a:ext cx="10082989" cy="24556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8936B23-7A3C-72E7-9D00-7B0B4C9C77C3}"/>
              </a:ext>
            </a:extLst>
          </p:cNvPr>
          <p:cNvSpPr/>
          <p:nvPr/>
        </p:nvSpPr>
        <p:spPr>
          <a:xfrm>
            <a:off x="1568919" y="56613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E423-3049-FA8F-551D-4D9CB65EE08A}"/>
              </a:ext>
            </a:extLst>
          </p:cNvPr>
          <p:cNvSpPr/>
          <p:nvPr/>
        </p:nvSpPr>
        <p:spPr>
          <a:xfrm>
            <a:off x="3734478" y="565849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FBFB9D-7720-3B05-3E18-18810B9545D0}"/>
              </a:ext>
            </a:extLst>
          </p:cNvPr>
          <p:cNvSpPr/>
          <p:nvPr/>
        </p:nvSpPr>
        <p:spPr>
          <a:xfrm>
            <a:off x="2657845" y="56222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794AB7-83D0-3078-7A2C-9C98562C8BD9}"/>
              </a:ext>
            </a:extLst>
          </p:cNvPr>
          <p:cNvSpPr/>
          <p:nvPr/>
        </p:nvSpPr>
        <p:spPr>
          <a:xfrm>
            <a:off x="4823404" y="562513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D41437-5D50-2C82-54F6-2A9E99427E8C}"/>
              </a:ext>
            </a:extLst>
          </p:cNvPr>
          <p:cNvSpPr/>
          <p:nvPr/>
        </p:nvSpPr>
        <p:spPr>
          <a:xfrm>
            <a:off x="5900037" y="56641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EB5804BC-86E4-8644-9AFE-F17B76EAE5D5}"/>
              </a:ext>
            </a:extLst>
          </p:cNvPr>
          <p:cNvSpPr/>
          <p:nvPr/>
        </p:nvSpPr>
        <p:spPr>
          <a:xfrm>
            <a:off x="3734477" y="3213773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Arrow: Circular 1">
            <a:extLst>
              <a:ext uri="{FF2B5EF4-FFF2-40B4-BE49-F238E27FC236}">
                <a16:creationId xmlns:a16="http://schemas.microsoft.com/office/drawing/2014/main" id="{93C14639-7531-0952-4A39-6096A7BA7F56}"/>
              </a:ext>
            </a:extLst>
          </p:cNvPr>
          <p:cNvSpPr/>
          <p:nvPr/>
        </p:nvSpPr>
        <p:spPr>
          <a:xfrm>
            <a:off x="5172437" y="3213773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21BB040E-07E7-2BDD-A42C-53021665FF78}"/>
              </a:ext>
            </a:extLst>
          </p:cNvPr>
          <p:cNvSpPr/>
          <p:nvPr/>
        </p:nvSpPr>
        <p:spPr>
          <a:xfrm>
            <a:off x="4469794" y="3213773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66054-C372-5D3E-A68B-A329B6F57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E2E1C2-B4E9-F0C1-FB2B-2D02B884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EE180-4816-8E1F-7849-5BA56669DD81}"/>
              </a:ext>
            </a:extLst>
          </p:cNvPr>
          <p:cNvSpPr/>
          <p:nvPr/>
        </p:nvSpPr>
        <p:spPr>
          <a:xfrm>
            <a:off x="934187" y="56153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09F8C4-CD10-33EC-77E4-31432F92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D2F6D-3594-2C16-786E-FF1C2ABE6CE6}"/>
              </a:ext>
            </a:extLst>
          </p:cNvPr>
          <p:cNvSpPr/>
          <p:nvPr/>
        </p:nvSpPr>
        <p:spPr>
          <a:xfrm>
            <a:off x="104659" y="1770995"/>
            <a:ext cx="90916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/>
              <a:t>You can _______  the numbers around to make </a:t>
            </a:r>
          </a:p>
          <a:p>
            <a:pPr algn="ctr"/>
            <a:r>
              <a:rPr lang="en-US" sz="3600" dirty="0"/>
              <a:t>it easier to add.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10147-7E18-FDF8-6A58-7E5E1DF7FBAD}"/>
              </a:ext>
            </a:extLst>
          </p:cNvPr>
          <p:cNvSpPr/>
          <p:nvPr/>
        </p:nvSpPr>
        <p:spPr>
          <a:xfrm>
            <a:off x="1545110" y="1694686"/>
            <a:ext cx="19856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swap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C5CB72-AADE-0A23-4533-F895778BA0CC}"/>
              </a:ext>
            </a:extLst>
          </p:cNvPr>
          <p:cNvGrpSpPr/>
          <p:nvPr/>
        </p:nvGrpSpPr>
        <p:grpSpPr>
          <a:xfrm>
            <a:off x="741426" y="3446279"/>
            <a:ext cx="1224116" cy="1067518"/>
            <a:chOff x="1787013" y="2158180"/>
            <a:chExt cx="1224116" cy="1067518"/>
          </a:xfrm>
        </p:grpSpPr>
        <p:pic>
          <p:nvPicPr>
            <p:cNvPr id="7" name="Picture 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4EDE7F5A-593A-1DE9-6FAE-5E851B74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0" name="Picture 9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FD6511D-A8F0-77DF-00D6-2B91E39AD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1" name="Picture 10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1E9E7A09-F8BE-FB56-D694-4D25C193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2" name="Picture 11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B1C4D60-655B-0146-1ABB-2ED50036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FC58B9-9E59-BEE8-4CCE-5981EDF31675}"/>
              </a:ext>
            </a:extLst>
          </p:cNvPr>
          <p:cNvGrpSpPr/>
          <p:nvPr/>
        </p:nvGrpSpPr>
        <p:grpSpPr>
          <a:xfrm>
            <a:off x="7337641" y="3430730"/>
            <a:ext cx="1224116" cy="1067518"/>
            <a:chOff x="1787013" y="2158180"/>
            <a:chExt cx="1224116" cy="1067518"/>
          </a:xfrm>
        </p:grpSpPr>
        <p:pic>
          <p:nvPicPr>
            <p:cNvPr id="14" name="Picture 1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53EB83DB-007D-5FFA-6FF5-02BC4F22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5" name="Picture 1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C4DA3824-AA53-94E3-0503-E7610AF9F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6" name="Picture 1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F3B07911-1DE5-AA05-A77D-4BE2DF84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7" name="Picture 1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1D14AE3-CE6E-5324-ED42-90E0FA216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08CF123-0B07-D50B-C3BB-FF8A084DB3CC}"/>
              </a:ext>
            </a:extLst>
          </p:cNvPr>
          <p:cNvSpPr/>
          <p:nvPr/>
        </p:nvSpPr>
        <p:spPr>
          <a:xfrm>
            <a:off x="364126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EDA8CF-F619-7575-53B1-AA5AC87B0D63}"/>
              </a:ext>
            </a:extLst>
          </p:cNvPr>
          <p:cNvSpPr/>
          <p:nvPr/>
        </p:nvSpPr>
        <p:spPr>
          <a:xfrm>
            <a:off x="2634144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134CDC-CC8F-C04E-DD6C-8F19556C304C}"/>
              </a:ext>
            </a:extLst>
          </p:cNvPr>
          <p:cNvSpPr/>
          <p:nvPr/>
        </p:nvSpPr>
        <p:spPr>
          <a:xfrm>
            <a:off x="1626330" y="350282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16BC24-DC4F-2E4B-822B-69BE605D9009}"/>
              </a:ext>
            </a:extLst>
          </p:cNvPr>
          <p:cNvSpPr/>
          <p:nvPr/>
        </p:nvSpPr>
        <p:spPr>
          <a:xfrm>
            <a:off x="3673896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E0DCC-6F63-B398-BA20-E6A312BBD2E0}"/>
              </a:ext>
            </a:extLst>
          </p:cNvPr>
          <p:cNvSpPr/>
          <p:nvPr/>
        </p:nvSpPr>
        <p:spPr>
          <a:xfrm>
            <a:off x="3673896" y="359901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71D83C-1D2A-8B0E-F40F-E00F37B26D7A}"/>
              </a:ext>
            </a:extLst>
          </p:cNvPr>
          <p:cNvSpPr/>
          <p:nvPr/>
        </p:nvSpPr>
        <p:spPr>
          <a:xfrm>
            <a:off x="5588386" y="355139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FF184B-C2DA-9CCE-FBAF-127B023F5AE2}"/>
              </a:ext>
            </a:extLst>
          </p:cNvPr>
          <p:cNvSpPr/>
          <p:nvPr/>
        </p:nvSpPr>
        <p:spPr>
          <a:xfrm>
            <a:off x="1594392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A80A7E-3559-4D2A-0DE8-E10291C12932}"/>
              </a:ext>
            </a:extLst>
          </p:cNvPr>
          <p:cNvSpPr/>
          <p:nvPr/>
        </p:nvSpPr>
        <p:spPr>
          <a:xfrm>
            <a:off x="4713648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3BF902-B15E-62F8-18BE-E780ABC26781}"/>
              </a:ext>
            </a:extLst>
          </p:cNvPr>
          <p:cNvSpPr/>
          <p:nvPr/>
        </p:nvSpPr>
        <p:spPr>
          <a:xfrm>
            <a:off x="6983666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A6332F-828E-F0B5-4F32-AA15E8A54F24}"/>
              </a:ext>
            </a:extLst>
          </p:cNvPr>
          <p:cNvSpPr/>
          <p:nvPr/>
        </p:nvSpPr>
        <p:spPr>
          <a:xfrm>
            <a:off x="5700538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F541B2-EFDC-2E1B-8EFA-F76FDC3AC9D2}"/>
              </a:ext>
            </a:extLst>
          </p:cNvPr>
          <p:cNvGrpSpPr/>
          <p:nvPr/>
        </p:nvGrpSpPr>
        <p:grpSpPr>
          <a:xfrm>
            <a:off x="3335914" y="3330815"/>
            <a:ext cx="536400" cy="1336192"/>
            <a:chOff x="3297847" y="3199119"/>
            <a:chExt cx="536400" cy="1336192"/>
          </a:xfrm>
        </p:grpSpPr>
        <p:pic>
          <p:nvPicPr>
            <p:cNvPr id="18" name="Picture 17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D1C09B06-C5BD-E1E7-9002-747483F34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847" y="3998911"/>
              <a:ext cx="536400" cy="536400"/>
            </a:xfrm>
            <a:prstGeom prst="rect">
              <a:avLst/>
            </a:prstGeom>
          </p:spPr>
        </p:pic>
        <p:pic>
          <p:nvPicPr>
            <p:cNvPr id="6" name="Picture 5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CC212AD1-D697-AF7C-FBB9-86A64729D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847" y="3599015"/>
              <a:ext cx="536400" cy="536400"/>
            </a:xfrm>
            <a:prstGeom prst="rect">
              <a:avLst/>
            </a:prstGeom>
          </p:spPr>
        </p:pic>
        <p:pic>
          <p:nvPicPr>
            <p:cNvPr id="24" name="Picture 23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FB5AA4A4-B541-1F60-6490-FE1793EF9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847" y="3199119"/>
              <a:ext cx="536400" cy="536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66469B-21EF-9E1C-B8DA-A7031C58B09B}"/>
              </a:ext>
            </a:extLst>
          </p:cNvPr>
          <p:cNvGrpSpPr/>
          <p:nvPr/>
        </p:nvGrpSpPr>
        <p:grpSpPr>
          <a:xfrm>
            <a:off x="5384326" y="3298492"/>
            <a:ext cx="536400" cy="1336192"/>
            <a:chOff x="3297847" y="3199119"/>
            <a:chExt cx="536400" cy="1336192"/>
          </a:xfrm>
        </p:grpSpPr>
        <p:pic>
          <p:nvPicPr>
            <p:cNvPr id="28" name="Picture 27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2D2A0A67-9F04-A321-1435-CB265C83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847" y="3998911"/>
              <a:ext cx="536400" cy="536400"/>
            </a:xfrm>
            <a:prstGeom prst="rect">
              <a:avLst/>
            </a:prstGeom>
          </p:spPr>
        </p:pic>
        <p:pic>
          <p:nvPicPr>
            <p:cNvPr id="29" name="Picture 28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5DBF15A9-4C80-0A08-A1F2-D2A5BBC1C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847" y="3599015"/>
              <a:ext cx="536400" cy="536400"/>
            </a:xfrm>
            <a:prstGeom prst="rect">
              <a:avLst/>
            </a:prstGeom>
          </p:spPr>
        </p:pic>
        <p:pic>
          <p:nvPicPr>
            <p:cNvPr id="30" name="Picture 29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8190F24C-503F-7927-E40C-E4EE1CC50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847" y="3199119"/>
              <a:ext cx="536400" cy="53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0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58458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3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58458" y="244425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58458" y="337641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58458" y="4447002"/>
            <a:ext cx="10109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58458" y="5473891"/>
            <a:ext cx="6148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812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120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2025-12-10T11:57:50Z</dcterms:modified>
  <cp:category/>
</cp:coreProperties>
</file>