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2" r:id="rId4"/>
    <p:sldId id="284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4123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EFDE16-0A10-4173-017E-8C20CD38D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39C21D-5C9A-062E-562C-30EC66EDE43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71CA7-A2B8-1DAC-63B5-2FEF8E1CD8A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CDC4F-935A-BAAC-D594-D0DD400AC098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44F4C-7D57-8D7E-86E0-4BCB69EAB1BE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24847-67B8-9828-D55A-5583127AF2B2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BD9BF-3BE9-69C2-6A3D-D3A50626C82D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8D52A-3A6F-299A-6BD1-5A9B689913B5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1C69F-7C59-A92E-8927-507E94F32C61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AB8ED-B9E2-1BCE-D0D9-D89F0AE4BAF1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6023A-1A95-891C-1004-13E40E474E10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02999-0F77-117B-2D78-83A6ABCD85AA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6EA1F9CA-1F96-4479-5E1C-B8E949BE7C9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C3FCA7-D7E2-899F-B802-919F876CA1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A5B78-874A-47ED-6B43-789C287C769D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D4185118-1144-1142-B61B-EE58AB0C0E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2DA2CB-1341-CFAB-6110-CDE471712F5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E428A0-C01B-D3FA-8EF0-52C5FDCA3FCB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C3D37DAE-E01A-D31F-C27B-30D9227B14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603F9-AE8F-89B1-9591-5A35B2CCE2C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A890B0-3EDF-6CF7-5DA2-A6185123D92D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4D0923AE-8A54-3580-32FB-9FDD4F47923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74393C-3EA7-D7A4-B573-5A6FF41BE6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813046-2167-A10D-8AD5-6F674C54A90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0F662A3-F41F-5AD5-6E12-94ABE178779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DA357E-FE08-DB58-5951-E56720AAFF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CB2876-DDE4-2D22-FC27-E3CD1E33D7F3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E8293032-A7F0-AC2F-EFC0-47224BBA2F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696940-9376-3C93-97DA-DBAF4B4920F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8E16BF-663F-6586-8B22-3867DB5AFF03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0307501B-89E8-AD99-1928-7D5E67F4151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6056B3-319D-2806-435D-E8B50F38B80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15A4E2-E1FB-70A9-F11D-111880BF4441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10CD6F80-A23D-896D-0887-5BC5EEB0FB4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963C02-014D-32FF-1289-E2E70F881B5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227471-84EE-D2FD-F36A-3B91B051D724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49AA4B67-9CA6-5E27-05DD-A981600A164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BE07678-BCE5-2CD3-95ED-C644E648BB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0E50A4A-B075-523E-1DFB-00C746614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46ECA3AA-C47E-44C2-3F5E-C2476286A36D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73B98D-92CB-2047-ED23-8303AF04B955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44" name="Arrow: Curved Down 43">
              <a:extLst>
                <a:ext uri="{FF2B5EF4-FFF2-40B4-BE49-F238E27FC236}">
                  <a16:creationId xmlns:a16="http://schemas.microsoft.com/office/drawing/2014/main" id="{9E8B60B0-0C0C-53DC-7DF8-AEB1E7187E3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ED21CE-FE7D-0BAA-CDEE-BD3854A9F93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ADC9979-6380-6BA4-CB52-91CF82C312D8}"/>
              </a:ext>
            </a:extLst>
          </p:cNvPr>
          <p:cNvSpPr/>
          <p:nvPr/>
        </p:nvSpPr>
        <p:spPr>
          <a:xfrm>
            <a:off x="973396" y="4184136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1C0A4D-5CE1-F845-7746-FD11585F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62629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8719E3-9E1F-05CA-EAAB-297BFD9CA2BF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6FD34-289B-096C-EF14-2FAB18CBCD9E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6CC40-CD3A-D804-93CC-9A24DEC21E30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211FF-C558-0D11-D2B8-0111864A6026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B4593-F7B0-1C7D-3203-1FADFFC4A354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040FC-465A-EF81-512E-91B818F887A4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6A030-E069-FF98-0C90-A90450C4A1A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7DA96-8E1F-C178-743B-8A982523696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B55BD-A022-0C6C-3510-07A75C48CA22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129E0-BD52-B52F-ED42-6BC270D27CB5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37DBD8-55F5-AFF4-0887-4BB46FEF9CF0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7D57004C-7FDF-82DA-4D93-1657CA599B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678659-DFC9-BD27-9A6C-A0E82D5FBF6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C5BE69-ED7A-3A73-2880-1E7D51123C09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BB02F45-8E16-0A29-564D-1D37003FE21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B6ECB1-4FE1-267F-1A67-7A4B244DB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7726D-6FF4-9683-0997-436B99C0490F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63C40135-227B-B764-B0E7-7DAFB984BDC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C334B9-2500-18CF-440A-6E3709244A6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0F8703-3197-AB91-DAD7-A4A2F6A6177F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6E264F36-F29C-61B3-B7CC-2271E1F41C6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73A677-41A5-EBEE-401D-6C93CF9A76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C4E04F-0291-24D6-D8BF-FBBE6F8F86D5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42493004-EEDD-0AA4-01F1-7C09AA09DC5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798A73-0A01-510F-EDDB-602FBF172B0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21C34A-8114-7778-48CC-04E24FF12F9C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AF4C690-074A-A5EB-4FB4-2A1CF9E861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E142F5-8A04-285D-B781-C9AE3E24EC8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0C80B5-EFCE-45B3-7549-1FEB90EC412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0EC87CAA-453A-D156-EAC5-2F7626D6A80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8D39F9-34C6-B3CA-9F01-9FCD749FF96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51A983-D592-18EF-19E5-8232B04F7ADF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5C64D760-60B5-6BDF-FF95-F4B9C086FD0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CD3C12-D777-BC96-8BBB-BB1B0E29D15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10B5E3-F9C3-7EC3-B3C5-C542B23834E1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9C5E54DC-B48F-7AB0-D3AE-27AB77EB791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2D36CD-A096-95C1-8FE7-D9263924446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54666F4-8E71-1A9E-4595-E3EE6A11FBF8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825C72-5552-E5F2-D587-80F209F30BAF}"/>
              </a:ext>
            </a:extLst>
          </p:cNvPr>
          <p:cNvSpPr/>
          <p:nvPr/>
        </p:nvSpPr>
        <p:spPr>
          <a:xfrm>
            <a:off x="613294" y="136778"/>
            <a:ext cx="8780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We have learnt two strategies </a:t>
            </a:r>
          </a:p>
          <a:p>
            <a:pPr algn="ctr"/>
            <a:r>
              <a:rPr lang="en-US" sz="4000" dirty="0"/>
              <a:t>for solving x7 tables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BAAC2-FBB9-4672-E723-B1AA5B7B62FB}"/>
              </a:ext>
            </a:extLst>
          </p:cNvPr>
          <p:cNvSpPr txBox="1"/>
          <p:nvPr/>
        </p:nvSpPr>
        <p:spPr>
          <a:xfrm>
            <a:off x="797293" y="2247036"/>
            <a:ext cx="77355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We can use 7 = ___ + ___  strategy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Or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using ________ facts strategy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9A0B2-C214-204A-5B5A-61BAD813D143}"/>
              </a:ext>
            </a:extLst>
          </p:cNvPr>
          <p:cNvSpPr/>
          <p:nvPr/>
        </p:nvSpPr>
        <p:spPr>
          <a:xfrm>
            <a:off x="3499762" y="2186603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7C7EA-445A-0A6A-EE4D-E12049F472A8}"/>
              </a:ext>
            </a:extLst>
          </p:cNvPr>
          <p:cNvSpPr/>
          <p:nvPr/>
        </p:nvSpPr>
        <p:spPr>
          <a:xfrm>
            <a:off x="4850997" y="2194906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07B79A-A5F1-4494-54B9-A2585E992A5D}"/>
              </a:ext>
            </a:extLst>
          </p:cNvPr>
          <p:cNvSpPr/>
          <p:nvPr/>
        </p:nvSpPr>
        <p:spPr>
          <a:xfrm>
            <a:off x="2672807" y="4637862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known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 x 7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12 x 7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9 x 7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11 x 7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526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</TotalTime>
  <Words>200</Words>
  <Application>Microsoft Office PowerPoint</Application>
  <PresentationFormat>On-screen Show (4:3)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2025-12-11T11:05:05Z</dcterms:modified>
  <cp:category/>
</cp:coreProperties>
</file>