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57" r:id="rId3"/>
    <p:sldId id="279" r:id="rId4"/>
    <p:sldId id="281" r:id="rId5"/>
    <p:sldId id="283" r:id="rId6"/>
    <p:sldId id="284" r:id="rId7"/>
    <p:sldId id="28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763484" y="990545"/>
            <a:ext cx="6494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11 x 3 table</a:t>
            </a:r>
          </a:p>
        </p:txBody>
      </p:sp>
      <p:pic>
        <p:nvPicPr>
          <p:cNvPr id="5" name="Picture 4" descr="A cartoon character with a crown and cape holding a wand&#10;&#10;AI-generated content may be incorrect.">
            <a:extLst>
              <a:ext uri="{FF2B5EF4-FFF2-40B4-BE49-F238E27FC236}">
                <a16:creationId xmlns:a16="http://schemas.microsoft.com/office/drawing/2014/main" id="{435FF5FE-CB8D-F703-AA8B-541C0B8C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427" y="1547527"/>
            <a:ext cx="4285905" cy="455725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77342" y="62814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791DA7D-06B8-46A0-D43A-938040A7B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94811"/>
              </p:ext>
            </p:extLst>
          </p:nvPr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C083D3F-96F7-9ED7-8C45-9CF55A659D14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D9EB78-59A0-424D-5B2A-8305A5521AD8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FF7609-2A13-85BA-B440-B553589C8FF0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71A66A-8433-E4C3-E06B-9021F8A3D8AC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6B6F0F-1A96-EBF1-5F01-7515D10F2E48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A2A191-82C4-3C1A-2EB1-8B45A6064FF5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7B1DAB4-73A6-EAAC-4DD8-C0DB1862314D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9E40B3-705E-1F9D-39FE-E8EDE5AD533F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DC4373-D959-75EA-96F8-777EC8935442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25EC41-1D70-01CD-BFDB-BE043BC50EF5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9D48B2A-499B-DD77-33D6-F9595810D2B0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CD37B0D4-EA78-69D7-6D21-CDB1D2001D0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12BD8DB-6A44-7D26-B70D-061D350CFE1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B2C72C7-9495-CDDD-9C71-4F0F4A42B937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E6BF7A8E-3B58-05DA-CD36-2E143F9F28D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84C0F12-12E0-798D-3252-65DAD9246EA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0B4777-8377-FF54-8FF5-15DDD50029FE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F56DD53F-3D7F-CC02-1969-F6FCAEA9ACA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72FCEA6-BA72-9CF1-4814-8454FF58C85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255883D-37B8-F70E-0B0F-7EFB58A3E711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6AC283B3-7137-DD47-96E2-B60AF10DA02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2876294-DD67-ACD4-1B03-0D179FDEB39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04647BF-89E3-585E-B65C-1E57A9ADFFD6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1F6DDE88-0B3B-FD89-B1E1-C88F24D49F6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8BC5E8F-35D7-871A-07EF-237867B720D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DEACCAF-2972-A2DA-A382-DDE36D656B22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F3E5D604-FE09-73A8-32EF-C1E647B131C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AD773C3-1382-854E-BCD0-FCD190FAAB1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F8DD61F-CD18-7BAA-553F-203402560B3A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3111FA69-9BAD-F11D-FABF-764081DCEF2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29D279F-7104-F6A6-D2C0-A5845BC5300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26A087B-B2E1-1CC9-B3A7-C8C9C1F98866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EBA8680D-9C6B-40E8-B292-7625EB44597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2A1168E-944D-11C2-E331-D3EF13D2A0E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1595000-1DCA-9EF7-9211-EA4725D964B7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FAEA42A1-728A-057D-2E59-63832B9AB7B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A42F4C7-B26D-9695-2A55-1005B290551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6937407A-5676-5746-E44F-8DDB28F9AAAA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/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  <a:blipFill>
                <a:blip r:embed="rId4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1432B2E-C048-8BB2-84A3-D41DF95A5800}"/>
              </a:ext>
            </a:extLst>
          </p:cNvPr>
          <p:cNvSpPr txBox="1"/>
          <p:nvPr/>
        </p:nvSpPr>
        <p:spPr>
          <a:xfrm>
            <a:off x="4410762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BABEE-4345-5FDF-CC85-5EDAFACDFC80}"/>
              </a:ext>
            </a:extLst>
          </p:cNvPr>
          <p:cNvSpPr txBox="1"/>
          <p:nvPr/>
        </p:nvSpPr>
        <p:spPr>
          <a:xfrm>
            <a:off x="3161704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C0C55A-C4B3-6A1C-FBDE-41004640D491}"/>
              </a:ext>
            </a:extLst>
          </p:cNvPr>
          <p:cNvSpPr txBox="1"/>
          <p:nvPr/>
        </p:nvSpPr>
        <p:spPr>
          <a:xfrm>
            <a:off x="5854955" y="5418774"/>
            <a:ext cx="696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194034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989CF-4EE1-101D-881B-BDF5EFF525CF}"/>
              </a:ext>
            </a:extLst>
          </p:cNvPr>
          <p:cNvSpPr txBox="1"/>
          <p:nvPr/>
        </p:nvSpPr>
        <p:spPr>
          <a:xfrm>
            <a:off x="4292357" y="456151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F6620-971D-032A-E108-A9E503A99FC2}"/>
              </a:ext>
            </a:extLst>
          </p:cNvPr>
          <p:cNvSpPr/>
          <p:nvPr/>
        </p:nvSpPr>
        <p:spPr>
          <a:xfrm>
            <a:off x="1850432" y="326413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/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  <a:blipFill>
                <a:blip r:embed="rId5"/>
                <a:stretch>
                  <a:fillRect l="-1921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  <a:blipFill>
                <a:blip r:embed="rId6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409648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014211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8FCB3-4977-AEE8-4586-BA57826CC70C}"/>
              </a:ext>
            </a:extLst>
          </p:cNvPr>
          <p:cNvSpPr txBox="1"/>
          <p:nvPr/>
        </p:nvSpPr>
        <p:spPr>
          <a:xfrm>
            <a:off x="2865763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7882-BA46-507D-4291-76EB6BFB440E}"/>
              </a:ext>
            </a:extLst>
          </p:cNvPr>
          <p:cNvSpPr txBox="1"/>
          <p:nvPr/>
        </p:nvSpPr>
        <p:spPr>
          <a:xfrm>
            <a:off x="3552863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500362-454B-08AC-1C77-DFB670DF3BA6}"/>
              </a:ext>
            </a:extLst>
          </p:cNvPr>
          <p:cNvSpPr txBox="1"/>
          <p:nvPr/>
        </p:nvSpPr>
        <p:spPr>
          <a:xfrm>
            <a:off x="6633891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61FB-5BC0-8D18-CEF0-32BA388A85AA}"/>
              </a:ext>
            </a:extLst>
          </p:cNvPr>
          <p:cNvSpPr txBox="1"/>
          <p:nvPr/>
        </p:nvSpPr>
        <p:spPr>
          <a:xfrm>
            <a:off x="4010074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A6F461-ACF8-6DD6-194A-C34FE89EDDCA}"/>
              </a:ext>
            </a:extLst>
          </p:cNvPr>
          <p:cNvSpPr txBox="1"/>
          <p:nvPr/>
        </p:nvSpPr>
        <p:spPr>
          <a:xfrm>
            <a:off x="5172726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E72547-E8DF-F26D-4D13-A31C31504DE4}"/>
              </a:ext>
            </a:extLst>
          </p:cNvPr>
          <p:cNvSpPr txBox="1"/>
          <p:nvPr/>
        </p:nvSpPr>
        <p:spPr>
          <a:xfrm>
            <a:off x="6270911" y="4105704"/>
            <a:ext cx="61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59F018-C453-1360-E8A2-259BE1A11E5A}"/>
              </a:ext>
            </a:extLst>
          </p:cNvPr>
          <p:cNvGrpSpPr/>
          <p:nvPr/>
        </p:nvGrpSpPr>
        <p:grpSpPr>
          <a:xfrm>
            <a:off x="1674133" y="121510"/>
            <a:ext cx="1693156" cy="1922144"/>
            <a:chOff x="1674133" y="121510"/>
            <a:chExt cx="1693156" cy="19221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0B6AC3-8CC2-EB7B-9B6C-F01DD2D2AE01}"/>
                </a:ext>
              </a:extLst>
            </p:cNvPr>
            <p:cNvGrpSpPr/>
            <p:nvPr/>
          </p:nvGrpSpPr>
          <p:grpSpPr>
            <a:xfrm>
              <a:off x="1674133" y="121510"/>
              <a:ext cx="1549183" cy="1072659"/>
              <a:chOff x="1674133" y="121510"/>
              <a:chExt cx="1549183" cy="1072659"/>
            </a:xfrm>
          </p:grpSpPr>
          <p:pic>
            <p:nvPicPr>
              <p:cNvPr id="3" name="Picture 2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B95BDBAC-6C45-BE67-8D62-A3CE41CBC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4" name="Picture 3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1932B422-A3F2-2A34-8BE3-B4066DE36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5" name="Picture 4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B7BBD959-C6A5-5F63-4A12-10D1B5A06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6" name="Picture 5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65ECC4C4-5940-12B1-22BE-2B775D18C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8210" y="121510"/>
                <a:ext cx="715106" cy="1072659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4ED2A0-5DEF-8C8E-D374-943D00B6F3A1}"/>
                </a:ext>
              </a:extLst>
            </p:cNvPr>
            <p:cNvGrpSpPr/>
            <p:nvPr/>
          </p:nvGrpSpPr>
          <p:grpSpPr>
            <a:xfrm>
              <a:off x="1818106" y="519503"/>
              <a:ext cx="1549183" cy="1072659"/>
              <a:chOff x="1674133" y="121510"/>
              <a:chExt cx="1549183" cy="1072659"/>
            </a:xfrm>
          </p:grpSpPr>
          <p:pic>
            <p:nvPicPr>
              <p:cNvPr id="41" name="Picture 40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38F19888-5E6B-2C62-CE3E-892BB4829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42" name="Picture 41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09EC4CC7-7F1A-55C8-5266-5C8988C88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43" name="Picture 42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74F19364-C445-C44E-03D4-4A4758C37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44" name="Picture 43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B6130E41-2508-7397-1EF2-301323443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8210" y="121510"/>
                <a:ext cx="715106" cy="107265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350715-E000-568D-EB69-0EF8A4906AA6}"/>
                </a:ext>
              </a:extLst>
            </p:cNvPr>
            <p:cNvGrpSpPr/>
            <p:nvPr/>
          </p:nvGrpSpPr>
          <p:grpSpPr>
            <a:xfrm>
              <a:off x="1979054" y="970995"/>
              <a:ext cx="1271158" cy="1072659"/>
              <a:chOff x="1674133" y="121510"/>
              <a:chExt cx="1271158" cy="1072659"/>
            </a:xfrm>
          </p:grpSpPr>
          <p:pic>
            <p:nvPicPr>
              <p:cNvPr id="12" name="Picture 11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2B3E5605-5913-9A2E-6B79-F3047717D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18" name="Picture 17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7394C357-4E7A-B430-81FA-C501AFB62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20" name="Picture 19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0D28BFD3-81CD-B46C-D4EB-98655BFC0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EB9C66-5E52-B4BE-795D-EC01B7314337}"/>
              </a:ext>
            </a:extLst>
          </p:cNvPr>
          <p:cNvGrpSpPr/>
          <p:nvPr/>
        </p:nvGrpSpPr>
        <p:grpSpPr>
          <a:xfrm>
            <a:off x="4061370" y="121510"/>
            <a:ext cx="1693156" cy="1922144"/>
            <a:chOff x="1674133" y="121510"/>
            <a:chExt cx="1693156" cy="192214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68EE582-0077-84F7-E7E0-E34DDA248D5D}"/>
                </a:ext>
              </a:extLst>
            </p:cNvPr>
            <p:cNvGrpSpPr/>
            <p:nvPr/>
          </p:nvGrpSpPr>
          <p:grpSpPr>
            <a:xfrm>
              <a:off x="1674133" y="121510"/>
              <a:ext cx="1549183" cy="1072659"/>
              <a:chOff x="1674133" y="121510"/>
              <a:chExt cx="1549183" cy="1072659"/>
            </a:xfrm>
          </p:grpSpPr>
          <p:pic>
            <p:nvPicPr>
              <p:cNvPr id="57" name="Picture 56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57D45F3A-9259-0471-7A5E-EBD627060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58" name="Picture 57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D847AF42-A32E-BB4A-9408-2BC0380D7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59" name="Picture 58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828FAABF-B090-21BE-596E-C5097CE98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60" name="Picture 59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6F7FB322-2973-3099-AB0A-8AEDDA3F9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8210" y="121510"/>
                <a:ext cx="715106" cy="1072659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5D0AAC7-2FF4-A007-AAAB-3E7CBDA44188}"/>
                </a:ext>
              </a:extLst>
            </p:cNvPr>
            <p:cNvGrpSpPr/>
            <p:nvPr/>
          </p:nvGrpSpPr>
          <p:grpSpPr>
            <a:xfrm>
              <a:off x="1818106" y="519503"/>
              <a:ext cx="1549183" cy="1072659"/>
              <a:chOff x="1674133" y="121510"/>
              <a:chExt cx="1549183" cy="1072659"/>
            </a:xfrm>
          </p:grpSpPr>
          <p:pic>
            <p:nvPicPr>
              <p:cNvPr id="53" name="Picture 52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3708C587-1BEA-886C-DED8-AB91E3E44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54" name="Picture 53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DFEB7B9D-EF76-8FF1-79F6-7D7661E45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55" name="Picture 54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D293ED05-7CEA-CEE1-D1A5-9007ADDF1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56" name="Picture 55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DC4BE0D3-640A-020C-8589-3A599018D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8210" y="121510"/>
                <a:ext cx="715106" cy="1072659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7694470-E2A8-063F-1DAC-4AF1466E57E5}"/>
                </a:ext>
              </a:extLst>
            </p:cNvPr>
            <p:cNvGrpSpPr/>
            <p:nvPr/>
          </p:nvGrpSpPr>
          <p:grpSpPr>
            <a:xfrm>
              <a:off x="1979054" y="970995"/>
              <a:ext cx="1271158" cy="1072659"/>
              <a:chOff x="1674133" y="121510"/>
              <a:chExt cx="1271158" cy="1072659"/>
            </a:xfrm>
          </p:grpSpPr>
          <p:pic>
            <p:nvPicPr>
              <p:cNvPr id="50" name="Picture 49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FDC9D48C-8777-6F7A-C5ED-8FCEF2870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51" name="Picture 50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7F4F85D9-57F3-9908-5905-CE9BB3593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52" name="Picture 51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5F5CC19F-6A9E-E05D-39ED-71BF8088B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A09AC7F-BF5A-5808-4143-D82B2842429B}"/>
              </a:ext>
            </a:extLst>
          </p:cNvPr>
          <p:cNvGrpSpPr/>
          <p:nvPr/>
        </p:nvGrpSpPr>
        <p:grpSpPr>
          <a:xfrm>
            <a:off x="6448607" y="121510"/>
            <a:ext cx="1693156" cy="1922144"/>
            <a:chOff x="1674133" y="121510"/>
            <a:chExt cx="1693156" cy="1922144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93B27A2-88E1-946C-0C11-B27757C9FE03}"/>
                </a:ext>
              </a:extLst>
            </p:cNvPr>
            <p:cNvGrpSpPr/>
            <p:nvPr/>
          </p:nvGrpSpPr>
          <p:grpSpPr>
            <a:xfrm>
              <a:off x="1674133" y="121510"/>
              <a:ext cx="1549183" cy="1072659"/>
              <a:chOff x="1674133" y="121510"/>
              <a:chExt cx="1549183" cy="1072659"/>
            </a:xfrm>
          </p:grpSpPr>
          <p:pic>
            <p:nvPicPr>
              <p:cNvPr id="72" name="Picture 71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B79DC7F4-DEA8-7937-4D10-C319110D0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73" name="Picture 72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FD5C78B8-BC4F-6D25-1A1B-2BBEBE613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74" name="Picture 73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F668AC7A-8DD8-AF5E-21EA-3714F0634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75" name="Picture 74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40F320EE-87B4-6CC8-E6B6-042D72C56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8210" y="121510"/>
                <a:ext cx="715106" cy="1072659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B61D43-3729-1622-E58D-C55C9CFFDD54}"/>
                </a:ext>
              </a:extLst>
            </p:cNvPr>
            <p:cNvGrpSpPr/>
            <p:nvPr/>
          </p:nvGrpSpPr>
          <p:grpSpPr>
            <a:xfrm>
              <a:off x="1818106" y="519503"/>
              <a:ext cx="1549183" cy="1072659"/>
              <a:chOff x="1674133" y="121510"/>
              <a:chExt cx="1549183" cy="1072659"/>
            </a:xfrm>
          </p:grpSpPr>
          <p:pic>
            <p:nvPicPr>
              <p:cNvPr id="68" name="Picture 67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85879374-AFC5-29DF-EC7B-AD1BB593D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69" name="Picture 68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F4A09581-BD5A-16F3-52D1-8709A622F0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70" name="Picture 69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E2E6E34C-FC2D-AE43-9CB0-2F980D20B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71" name="Picture 70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69A45B69-DA19-69B0-558F-6632A1E12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8210" y="121510"/>
                <a:ext cx="715106" cy="1072659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CE73AF0-AC30-8EBF-0513-847ECA394CC2}"/>
                </a:ext>
              </a:extLst>
            </p:cNvPr>
            <p:cNvGrpSpPr/>
            <p:nvPr/>
          </p:nvGrpSpPr>
          <p:grpSpPr>
            <a:xfrm>
              <a:off x="1979054" y="970995"/>
              <a:ext cx="1271158" cy="1072659"/>
              <a:chOff x="1674133" y="121510"/>
              <a:chExt cx="1271158" cy="1072659"/>
            </a:xfrm>
          </p:grpSpPr>
          <p:pic>
            <p:nvPicPr>
              <p:cNvPr id="65" name="Picture 64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91CCAA53-4CA1-F690-8F10-0272D062C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4133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66" name="Picture 65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F228C973-688E-93DF-7E95-6C554FCD5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2159" y="121510"/>
                <a:ext cx="715106" cy="1072659"/>
              </a:xfrm>
              <a:prstGeom prst="rect">
                <a:avLst/>
              </a:prstGeom>
            </p:spPr>
          </p:pic>
          <p:pic>
            <p:nvPicPr>
              <p:cNvPr id="67" name="Picture 66" descr="A carrot with green leaves&#10;&#10;AI-generated content may be incorrect.">
                <a:extLst>
                  <a:ext uri="{FF2B5EF4-FFF2-40B4-BE49-F238E27FC236}">
                    <a16:creationId xmlns:a16="http://schemas.microsoft.com/office/drawing/2014/main" id="{EABAB659-CD7E-4F82-109B-9F9015083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0185" y="121510"/>
                <a:ext cx="715106" cy="10726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365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DBFAC-688C-51FC-A043-2C5119DF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E476EAF7-4A86-F808-D013-4133E9EA4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1AD15C-3E5D-AC6E-E8C9-45C7C5BB0F7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A9B2C7D-909D-6199-60EB-76996A80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DA3E88-8427-5C82-AFD9-956AAA7D51BB}"/>
                  </a:ext>
                </a:extLst>
              </p:cNvPr>
              <p:cNvSpPr/>
              <p:nvPr/>
            </p:nvSpPr>
            <p:spPr>
              <a:xfrm>
                <a:off x="1110371" y="1701542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11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DA3E88-8427-5C82-AFD9-956AAA7D51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1701542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D82E0C9-6441-0358-6746-35F72B752657}"/>
              </a:ext>
            </a:extLst>
          </p:cNvPr>
          <p:cNvSpPr/>
          <p:nvPr/>
        </p:nvSpPr>
        <p:spPr>
          <a:xfrm>
            <a:off x="2955071" y="1689263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2DE836-5AC8-86AF-D67A-FE8D52C4E7FF}"/>
                  </a:ext>
                </a:extLst>
              </p:cNvPr>
              <p:cNvSpPr/>
              <p:nvPr/>
            </p:nvSpPr>
            <p:spPr>
              <a:xfrm>
                <a:off x="430079" y="2936327"/>
                <a:ext cx="363318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10 + 3 x 1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2DE836-5AC8-86AF-D67A-FE8D52C4E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79" y="2936327"/>
                <a:ext cx="3633182" cy="1323439"/>
              </a:xfrm>
              <a:prstGeom prst="rect">
                <a:avLst/>
              </a:prstGeom>
              <a:blipFill>
                <a:blip r:embed="rId5"/>
                <a:stretch>
                  <a:fillRect l="-6711" t="-10138" r="-65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EE3D9863-91A1-4F61-7473-AE473A8A72AC}"/>
              </a:ext>
            </a:extLst>
          </p:cNvPr>
          <p:cNvSpPr/>
          <p:nvPr/>
        </p:nvSpPr>
        <p:spPr>
          <a:xfrm>
            <a:off x="537919" y="4538229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11 is the same as 3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plus one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72E9AE-4743-0845-DEA8-4E2CBFD4CA14}"/>
              </a:ext>
            </a:extLst>
          </p:cNvPr>
          <p:cNvSpPr/>
          <p:nvPr/>
        </p:nvSpPr>
        <p:spPr>
          <a:xfrm>
            <a:off x="824345" y="4305916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E246CE-8BD2-EC0C-31F0-54C77A8D3FE7}"/>
              </a:ext>
            </a:extLst>
          </p:cNvPr>
          <p:cNvSpPr/>
          <p:nvPr/>
        </p:nvSpPr>
        <p:spPr>
          <a:xfrm>
            <a:off x="2027261" y="5412399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A26F731-5029-EE57-361A-BC7A7617C48C}"/>
              </a:ext>
            </a:extLst>
          </p:cNvPr>
          <p:cNvSpPr/>
          <p:nvPr/>
        </p:nvSpPr>
        <p:spPr>
          <a:xfrm>
            <a:off x="6817487" y="5395728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D54F857-7344-03CC-E529-C728479D8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8B4843F-C3A4-B04B-5D01-89D6AF7907CE}"/>
              </a:ext>
            </a:extLst>
          </p:cNvPr>
          <p:cNvSpPr/>
          <p:nvPr/>
        </p:nvSpPr>
        <p:spPr>
          <a:xfrm>
            <a:off x="2965279" y="2982494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126137C-8182-2F1D-70D2-BFB71D8B461B}"/>
              </a:ext>
            </a:extLst>
          </p:cNvPr>
          <p:cNvSpPr/>
          <p:nvPr/>
        </p:nvSpPr>
        <p:spPr>
          <a:xfrm>
            <a:off x="1701368" y="20952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4C9FF0F-157C-D2DD-3B2F-5496E0AC3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4" y="68768"/>
            <a:ext cx="1302910" cy="13024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C474BD-DAA8-6F81-9F09-32188DEC8AE8}"/>
              </a:ext>
            </a:extLst>
          </p:cNvPr>
          <p:cNvGrpSpPr/>
          <p:nvPr/>
        </p:nvGrpSpPr>
        <p:grpSpPr>
          <a:xfrm>
            <a:off x="4942348" y="1600657"/>
            <a:ext cx="2964588" cy="886076"/>
            <a:chOff x="-2371012" y="2710180"/>
            <a:chExt cx="4472800" cy="11685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F40F8B-5201-20AF-EFF8-2E738B687A5C}"/>
                </a:ext>
              </a:extLst>
            </p:cNvPr>
            <p:cNvGrpSpPr/>
            <p:nvPr/>
          </p:nvGrpSpPr>
          <p:grpSpPr>
            <a:xfrm>
              <a:off x="-2371012" y="2710180"/>
              <a:ext cx="4064163" cy="1168500"/>
              <a:chOff x="237570" y="2777695"/>
              <a:chExt cx="4064163" cy="1168500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77C15C6-260A-CA31-68FC-85EED3B84DAC}"/>
                  </a:ext>
                </a:extLst>
              </p:cNvPr>
              <p:cNvGrpSpPr/>
              <p:nvPr/>
            </p:nvGrpSpPr>
            <p:grpSpPr>
              <a:xfrm>
                <a:off x="237570" y="2777695"/>
                <a:ext cx="3655315" cy="1168500"/>
                <a:chOff x="348540" y="2763175"/>
                <a:chExt cx="3655315" cy="1168500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66AC1196-7A77-3551-EA94-904839AF4ED5}"/>
                    </a:ext>
                  </a:extLst>
                </p:cNvPr>
                <p:cNvGrpSpPr/>
                <p:nvPr/>
              </p:nvGrpSpPr>
              <p:grpSpPr>
                <a:xfrm rot="5400000">
                  <a:off x="976436" y="2143171"/>
                  <a:ext cx="1160608" cy="2416400"/>
                  <a:chOff x="2526511" y="1509385"/>
                  <a:chExt cx="1160608" cy="2416400"/>
                </a:xfrm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203FA91D-C5C0-D1DA-8711-5A5B9F7EF86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7119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869209C4-3C52-57EF-759A-5E7539EE802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5504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B4FEE079-940F-75B9-D1B2-BFD814485F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9387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5F7A189E-41E4-A057-E3FA-4695594066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D17ECB9F-5B14-0E35-898B-9D4C66DAE6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292BB0D1-4061-4172-8FBF-DCB05292098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00CBA81F-7BDA-93B3-346A-52DDF0AEE623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100" name="Oval 99">
                      <a:extLst>
                        <a:ext uri="{FF2B5EF4-FFF2-40B4-BE49-F238E27FC236}">
                          <a16:creationId xmlns:a16="http://schemas.microsoft.com/office/drawing/2014/main" id="{F7C52CF3-612E-B8F2-C9DB-CE0CECE490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1" name="Oval 100">
                      <a:extLst>
                        <a:ext uri="{FF2B5EF4-FFF2-40B4-BE49-F238E27FC236}">
                          <a16:creationId xmlns:a16="http://schemas.microsoft.com/office/drawing/2014/main" id="{1CA33C23-82D9-B252-AA60-193547FAB99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630E420F-3250-3C05-10CF-925C05964C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902FC465-A53C-47D2-D60B-F80FA313034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1E74F1C6-D458-3D98-0D4F-82A1F88426F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376E8622-0B99-3CFE-ABA8-F134EBA722A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6" name="Oval 105">
                      <a:extLst>
                        <a:ext uri="{FF2B5EF4-FFF2-40B4-BE49-F238E27FC236}">
                          <a16:creationId xmlns:a16="http://schemas.microsoft.com/office/drawing/2014/main" id="{15ACF06E-9EA3-30D7-18FD-C80649D6447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7" name="Oval 106">
                      <a:extLst>
                        <a:ext uri="{FF2B5EF4-FFF2-40B4-BE49-F238E27FC236}">
                          <a16:creationId xmlns:a16="http://schemas.microsoft.com/office/drawing/2014/main" id="{FF66354A-6FC3-869C-8D96-ACB1BE86ED8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7F84444C-C2F1-0E15-2BD5-848CE0C469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BF253F31-213B-4A77-687C-CE5946471EC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2B183311-78F1-2D19-D5CE-079450060A2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57AB6354-2E13-14E0-1467-CCDDCCE9F10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6F76057F-B43C-6638-F845-79B706BDD19D}"/>
                    </a:ext>
                  </a:extLst>
                </p:cNvPr>
                <p:cNvGrpSpPr/>
                <p:nvPr/>
              </p:nvGrpSpPr>
              <p:grpSpPr>
                <a:xfrm>
                  <a:off x="2816003" y="2763175"/>
                  <a:ext cx="1187852" cy="1161211"/>
                  <a:chOff x="-202477" y="4308103"/>
                  <a:chExt cx="1187852" cy="1161211"/>
                </a:xfrm>
              </p:grpSpPr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F828771D-1D73-9604-495F-400EE5114CB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5106541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C03B96EC-1899-83C2-DE85-F036357A786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704926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21B2770B-4455-3944-14ED-FB74E4564E1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3088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DBCA819A-B1CC-7550-D755-D15C771F425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510583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FB43A28C-4FE9-5E49-17C8-E89622D3E20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70422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5445F117-F6D6-1710-321D-31E00918C8C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308103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F2413A9F-6CD1-E6C3-2FF5-36477595BEC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5109314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D1519F66-4C8E-B640-FE0C-D1FDBBF20AC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70769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D7F51600-9D22-445A-7AF6-606815D8955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311582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41D26A03-D395-EC6A-C51D-657A250B768B}"/>
                  </a:ext>
                </a:extLst>
              </p:cNvPr>
              <p:cNvSpPr/>
              <p:nvPr/>
            </p:nvSpPr>
            <p:spPr>
              <a:xfrm rot="10800000">
                <a:off x="3941733" y="358011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8444677-B899-F05E-0E82-B12EAD91B3A0}"/>
                  </a:ext>
                </a:extLst>
              </p:cNvPr>
              <p:cNvSpPr/>
              <p:nvPr/>
            </p:nvSpPr>
            <p:spPr>
              <a:xfrm rot="10800000">
                <a:off x="3941733" y="3178498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640515D-82AE-4987-2F40-FCA81F0366ED}"/>
                  </a:ext>
                </a:extLst>
              </p:cNvPr>
              <p:cNvSpPr/>
              <p:nvPr/>
            </p:nvSpPr>
            <p:spPr>
              <a:xfrm rot="10800000">
                <a:off x="3941733" y="27823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F9F2373-9DE6-FFAD-EF59-6EA14F1057F5}"/>
                </a:ext>
              </a:extLst>
            </p:cNvPr>
            <p:cNvSpPr/>
            <p:nvPr/>
          </p:nvSpPr>
          <p:spPr>
            <a:xfrm rot="10800000">
              <a:off x="1741788" y="350791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2BCA16-C897-CCF5-8F54-D5A18009A4C5}"/>
                </a:ext>
              </a:extLst>
            </p:cNvPr>
            <p:cNvSpPr/>
            <p:nvPr/>
          </p:nvSpPr>
          <p:spPr>
            <a:xfrm rot="10800000">
              <a:off x="1741788" y="310629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8E0A5FE-FCC1-924E-E78A-C620DC06F6F3}"/>
                </a:ext>
              </a:extLst>
            </p:cNvPr>
            <p:cNvSpPr/>
            <p:nvPr/>
          </p:nvSpPr>
          <p:spPr>
            <a:xfrm rot="10800000">
              <a:off x="1741788" y="271018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12B5A6-027B-993C-7B6D-E0C3BF1E442E}"/>
              </a:ext>
            </a:extLst>
          </p:cNvPr>
          <p:cNvGrpSpPr/>
          <p:nvPr/>
        </p:nvGrpSpPr>
        <p:grpSpPr>
          <a:xfrm>
            <a:off x="4957970" y="2855359"/>
            <a:ext cx="2693742" cy="886076"/>
            <a:chOff x="237570" y="2777695"/>
            <a:chExt cx="4064163" cy="11685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56198C4-8FD8-E227-CBAF-EA4BB9138A0B}"/>
                </a:ext>
              </a:extLst>
            </p:cNvPr>
            <p:cNvGrpSpPr/>
            <p:nvPr/>
          </p:nvGrpSpPr>
          <p:grpSpPr>
            <a:xfrm>
              <a:off x="237570" y="2777695"/>
              <a:ext cx="3655315" cy="1168500"/>
              <a:chOff x="348540" y="2763175"/>
              <a:chExt cx="3655315" cy="116850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F7ACDC2-E5F9-F511-AF79-088102B98B6E}"/>
                  </a:ext>
                </a:extLst>
              </p:cNvPr>
              <p:cNvGrpSpPr/>
              <p:nvPr/>
            </p:nvGrpSpPr>
            <p:grpSpPr>
              <a:xfrm rot="5400000">
                <a:off x="976436" y="214317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E538492F-2DC3-A294-35F3-AD68EFB47CD8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E336B2B-6952-B7A3-F73E-A39918D3EC1B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057C590E-14AB-4AC6-0A73-47430E312E8A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0B7F78B-80D8-438B-108C-FECEDC21554C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9FE5F7-BC78-BC27-21F7-204BADE85AA2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CBC48F50-F9B6-9037-F9D7-72F6F666C1A0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5C8ABC75-EC8B-562F-E6F0-288F2C8D9E59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66D6C8BA-BEB7-EB14-CCB2-B36CA112FBD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E1D7386C-26A8-36A5-00EC-D8DA60E47D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0AED1CBA-E8A4-5F8A-F025-A10CFE3FD4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443FF1F1-5474-49A0-272B-1ACC7F43B4B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9CA0A48E-60AB-CCE2-6A64-EFD801A9AE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7471AD2C-B4DB-96BA-7AE7-B981834205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A62B737D-3149-6F15-69E6-8B9DC1ED52F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8B6528F2-4094-1918-C89B-803ABD95D9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A994BF93-A328-A210-78E2-FEFA57B52B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86EDD1D7-F369-36C8-D91E-3F965157CF9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AF0019F9-36CD-0A58-059D-3338E00BBD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79CBD0FF-9C70-34D8-CEEC-E7661FFE85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3EC5CD7-B53D-CB7D-7EB5-0D214F0F4987}"/>
                  </a:ext>
                </a:extLst>
              </p:cNvPr>
              <p:cNvGrpSpPr/>
              <p:nvPr/>
            </p:nvGrpSpPr>
            <p:grpSpPr>
              <a:xfrm>
                <a:off x="2816003" y="2763175"/>
                <a:ext cx="1187852" cy="1161211"/>
                <a:chOff x="-202477" y="4308103"/>
                <a:chExt cx="1187852" cy="1161211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ACDF3E3-9DCE-E7CB-D476-491DE0C4D926}"/>
                    </a:ext>
                  </a:extLst>
                </p:cNvPr>
                <p:cNvSpPr/>
                <p:nvPr/>
              </p:nvSpPr>
              <p:spPr>
                <a:xfrm rot="10800000">
                  <a:off x="625375" y="510654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3D732E70-16FF-8819-3F25-AC270E77A492}"/>
                    </a:ext>
                  </a:extLst>
                </p:cNvPr>
                <p:cNvSpPr/>
                <p:nvPr/>
              </p:nvSpPr>
              <p:spPr>
                <a:xfrm rot="10800000">
                  <a:off x="625375" y="470492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A3E5FCA-1875-A36F-58F5-D468C77A30D1}"/>
                    </a:ext>
                  </a:extLst>
                </p:cNvPr>
                <p:cNvSpPr/>
                <p:nvPr/>
              </p:nvSpPr>
              <p:spPr>
                <a:xfrm rot="10800000">
                  <a:off x="625375" y="43088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8C46B0AB-7223-B0B6-9EBF-38378B15D2D6}"/>
                    </a:ext>
                  </a:extLst>
                </p:cNvPr>
                <p:cNvSpPr/>
                <p:nvPr/>
              </p:nvSpPr>
              <p:spPr>
                <a:xfrm rot="10800000">
                  <a:off x="214433" y="510583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D88BF10A-E917-09C6-8101-264BBA8F8A3B}"/>
                    </a:ext>
                  </a:extLst>
                </p:cNvPr>
                <p:cNvSpPr/>
                <p:nvPr/>
              </p:nvSpPr>
              <p:spPr>
                <a:xfrm rot="10800000">
                  <a:off x="214433" y="470422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71016A2-02ED-4F13-7159-CF04F42DA311}"/>
                    </a:ext>
                  </a:extLst>
                </p:cNvPr>
                <p:cNvSpPr/>
                <p:nvPr/>
              </p:nvSpPr>
              <p:spPr>
                <a:xfrm rot="10800000">
                  <a:off x="214433" y="430810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25EF9CA5-6D81-1C2C-97BC-45758273422E}"/>
                    </a:ext>
                  </a:extLst>
                </p:cNvPr>
                <p:cNvSpPr/>
                <p:nvPr/>
              </p:nvSpPr>
              <p:spPr>
                <a:xfrm rot="10800000">
                  <a:off x="-202477" y="510931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492340F-9F53-C23A-36FC-D4745A8BBD55}"/>
                    </a:ext>
                  </a:extLst>
                </p:cNvPr>
                <p:cNvSpPr/>
                <p:nvPr/>
              </p:nvSpPr>
              <p:spPr>
                <a:xfrm rot="10800000">
                  <a:off x="-202477" y="470769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BA5196C-896F-CF80-4FE9-D1C312C348EB}"/>
                    </a:ext>
                  </a:extLst>
                </p:cNvPr>
                <p:cNvSpPr/>
                <p:nvPr/>
              </p:nvSpPr>
              <p:spPr>
                <a:xfrm rot="10800000">
                  <a:off x="-202477" y="4311582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8525A21-A448-8F3D-849D-746722315944}"/>
                </a:ext>
              </a:extLst>
            </p:cNvPr>
            <p:cNvSpPr/>
            <p:nvPr/>
          </p:nvSpPr>
          <p:spPr>
            <a:xfrm rot="10800000">
              <a:off x="3941733" y="358011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3D2665-FA3A-3E30-B5A0-448F804AED23}"/>
                </a:ext>
              </a:extLst>
            </p:cNvPr>
            <p:cNvSpPr/>
            <p:nvPr/>
          </p:nvSpPr>
          <p:spPr>
            <a:xfrm rot="10800000">
              <a:off x="3941733" y="317849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4614762-F259-AEF7-E99B-84D2782396CE}"/>
                </a:ext>
              </a:extLst>
            </p:cNvPr>
            <p:cNvSpPr/>
            <p:nvPr/>
          </p:nvSpPr>
          <p:spPr>
            <a:xfrm rot="10800000">
              <a:off x="3941733" y="27823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D584780-7909-A38C-B04F-B117D2155794}"/>
              </a:ext>
            </a:extLst>
          </p:cNvPr>
          <p:cNvGrpSpPr/>
          <p:nvPr/>
        </p:nvGrpSpPr>
        <p:grpSpPr>
          <a:xfrm>
            <a:off x="7683949" y="2855359"/>
            <a:ext cx="238609" cy="877911"/>
            <a:chOff x="7729403" y="2855359"/>
            <a:chExt cx="238609" cy="87791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7B1000-0C80-6B66-93CF-9617C7E7D15D}"/>
                </a:ext>
              </a:extLst>
            </p:cNvPr>
            <p:cNvSpPr/>
            <p:nvPr/>
          </p:nvSpPr>
          <p:spPr>
            <a:xfrm rot="10800000">
              <a:off x="7729403" y="3460281"/>
              <a:ext cx="238609" cy="27298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4DA02A0-3318-7F3D-7D1E-D74687A7F686}"/>
                </a:ext>
              </a:extLst>
            </p:cNvPr>
            <p:cNvSpPr/>
            <p:nvPr/>
          </p:nvSpPr>
          <p:spPr>
            <a:xfrm rot="10800000">
              <a:off x="7729403" y="3155735"/>
              <a:ext cx="238609" cy="27298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90141B8-E3ED-9FFC-0C1F-DF18DB5F9FE9}"/>
                </a:ext>
              </a:extLst>
            </p:cNvPr>
            <p:cNvSpPr/>
            <p:nvPr/>
          </p:nvSpPr>
          <p:spPr>
            <a:xfrm rot="10800000">
              <a:off x="7729403" y="2855359"/>
              <a:ext cx="238609" cy="27298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4E53F39-5F6D-A14E-9FF6-1B731C69DC1D}"/>
              </a:ext>
            </a:extLst>
          </p:cNvPr>
          <p:cNvGrpSpPr/>
          <p:nvPr/>
        </p:nvGrpSpPr>
        <p:grpSpPr>
          <a:xfrm>
            <a:off x="1617247" y="2812127"/>
            <a:ext cx="6585577" cy="1353536"/>
            <a:chOff x="1243457" y="3494890"/>
            <a:chExt cx="6585577" cy="1353536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8B87ECA-58BE-7CBB-783C-1560D60092C2}"/>
                </a:ext>
              </a:extLst>
            </p:cNvPr>
            <p:cNvSpPr/>
            <p:nvPr/>
          </p:nvSpPr>
          <p:spPr>
            <a:xfrm>
              <a:off x="1264133" y="3925096"/>
              <a:ext cx="6564901" cy="923330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GB" sz="5400" b="1" dirty="0">
                <a:solidFill>
                  <a:srgbClr val="00B05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2DF0434C-25B7-B997-7912-6559EB5D93D3}"/>
                    </a:ext>
                  </a:extLst>
                </p:cNvPr>
                <p:cNvSpPr/>
                <p:nvPr/>
              </p:nvSpPr>
              <p:spPr>
                <a:xfrm>
                  <a:off x="1243457" y="3494890"/>
                  <a:ext cx="6240487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4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11  =  3 x 10  +  3 x 1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2DF0434C-25B7-B997-7912-6559EB5D93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3457" y="3494890"/>
                  <a:ext cx="6240487" cy="1323439"/>
                </a:xfrm>
                <a:prstGeom prst="rect">
                  <a:avLst/>
                </a:prstGeom>
                <a:blipFill>
                  <a:blip r:embed="rId8"/>
                  <a:stretch>
                    <a:fillRect l="-3809" t="-10138" r="-380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25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1" grpId="0"/>
      <p:bldP spid="72" grpId="0"/>
      <p:bldP spid="73" grpId="0"/>
      <p:bldP spid="74" grpId="0"/>
      <p:bldP spid="76" grpId="0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BFCB7-220A-03FD-561F-6C6D132B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2BE691-8DBB-59C0-CFEA-B2297C8B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7" y="67951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0EF862-6C64-7801-253C-07DBCD4D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0636B-0BDE-F96F-07E5-B3C97B664AF4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11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96D91E4-E1D4-B4FA-DF73-7CF70718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00947-7702-0557-72C2-E010713B71D1}"/>
              </a:ext>
            </a:extLst>
          </p:cNvPr>
          <p:cNvSpPr/>
          <p:nvPr/>
        </p:nvSpPr>
        <p:spPr>
          <a:xfrm>
            <a:off x="688258" y="5911020"/>
            <a:ext cx="7572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C9BA16-658E-C7EC-AC5D-15C4AABE5B31}"/>
              </a:ext>
            </a:extLst>
          </p:cNvPr>
          <p:cNvGrpSpPr/>
          <p:nvPr/>
        </p:nvGrpSpPr>
        <p:grpSpPr>
          <a:xfrm>
            <a:off x="2501214" y="1540174"/>
            <a:ext cx="5260440" cy="1389108"/>
            <a:chOff x="2014876" y="1728252"/>
            <a:chExt cx="5260440" cy="138910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E41A0A5-8E10-02F8-5C22-C5BC971A6E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111" y="2633476"/>
              <a:ext cx="5033013" cy="4344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88031F-F544-1EB0-2D5E-7D7CCA3CDF8C}"/>
                </a:ext>
              </a:extLst>
            </p:cNvPr>
            <p:cNvSpPr txBox="1"/>
            <p:nvPr/>
          </p:nvSpPr>
          <p:spPr>
            <a:xfrm>
              <a:off x="2014876" y="2648183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3F8ACD-C940-A5BA-37A9-10B0E169C99F}"/>
                </a:ext>
              </a:extLst>
            </p:cNvPr>
            <p:cNvSpPr txBox="1"/>
            <p:nvPr/>
          </p:nvSpPr>
          <p:spPr>
            <a:xfrm>
              <a:off x="3469785" y="2655695"/>
              <a:ext cx="61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11</a:t>
              </a:r>
              <a:endParaRPr lang="en-GB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30A1A-FB38-B927-50EB-834711C21BF3}"/>
                </a:ext>
              </a:extLst>
            </p:cNvPr>
            <p:cNvSpPr txBox="1"/>
            <p:nvPr/>
          </p:nvSpPr>
          <p:spPr>
            <a:xfrm>
              <a:off x="5042108" y="2655197"/>
              <a:ext cx="501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22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AD9EE9-ECA3-F1C1-2757-50241340C793}"/>
                </a:ext>
              </a:extLst>
            </p:cNvPr>
            <p:cNvSpPr txBox="1"/>
            <p:nvPr/>
          </p:nvSpPr>
          <p:spPr>
            <a:xfrm>
              <a:off x="6641855" y="2631634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33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E5D05-CE74-BF24-BEE8-BDEBB52303BF}"/>
                </a:ext>
              </a:extLst>
            </p:cNvPr>
            <p:cNvSpPr txBox="1"/>
            <p:nvPr/>
          </p:nvSpPr>
          <p:spPr>
            <a:xfrm>
              <a:off x="2538026" y="1728252"/>
              <a:ext cx="72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651DF4-679B-679D-CCAA-F17B42D7742C}"/>
                </a:ext>
              </a:extLst>
            </p:cNvPr>
            <p:cNvSpPr txBox="1"/>
            <p:nvPr/>
          </p:nvSpPr>
          <p:spPr>
            <a:xfrm>
              <a:off x="4096586" y="174857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90E0C3D-5CC9-D287-47FE-E1E04FD3E18A}"/>
                </a:ext>
              </a:extLst>
            </p:cNvPr>
            <p:cNvSpPr txBox="1"/>
            <p:nvPr/>
          </p:nvSpPr>
          <p:spPr>
            <a:xfrm>
              <a:off x="5633420" y="172825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+11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846D640-5F91-5A5C-DDE5-C3BA09428DAA}"/>
                </a:ext>
              </a:extLst>
            </p:cNvPr>
            <p:cNvSpPr/>
            <p:nvPr/>
          </p:nvSpPr>
          <p:spPr>
            <a:xfrm flipH="1">
              <a:off x="2188502" y="2164400"/>
              <a:ext cx="1546431" cy="901758"/>
            </a:xfrm>
            <a:prstGeom prst="arc">
              <a:avLst>
                <a:gd name="adj1" fmla="val 11029630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F0E099D0-6512-7D61-2E38-6B9F5CC44F02}"/>
                </a:ext>
              </a:extLst>
            </p:cNvPr>
            <p:cNvSpPr/>
            <p:nvPr/>
          </p:nvSpPr>
          <p:spPr>
            <a:xfrm flipH="1">
              <a:off x="3734933" y="2164400"/>
              <a:ext cx="1546431" cy="901758"/>
            </a:xfrm>
            <a:prstGeom prst="arc">
              <a:avLst>
                <a:gd name="adj1" fmla="val 10969565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A226DAE-4B96-031D-5D12-8980CD272E3C}"/>
                </a:ext>
              </a:extLst>
            </p:cNvPr>
            <p:cNvSpPr/>
            <p:nvPr/>
          </p:nvSpPr>
          <p:spPr>
            <a:xfrm flipH="1">
              <a:off x="5293212" y="2164400"/>
              <a:ext cx="1546431" cy="901758"/>
            </a:xfrm>
            <a:prstGeom prst="arc">
              <a:avLst>
                <a:gd name="adj1" fmla="val 10842263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4685A28A-91D9-DC5D-ADB7-A7A1664BB262}"/>
              </a:ext>
            </a:extLst>
          </p:cNvPr>
          <p:cNvSpPr/>
          <p:nvPr/>
        </p:nvSpPr>
        <p:spPr>
          <a:xfrm>
            <a:off x="2405538" y="1396135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11s,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3" name="Picture 52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6532AAB4-4685-1E9C-812C-355EEA334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38" y="1623640"/>
            <a:ext cx="1600153" cy="1600153"/>
          </a:xfrm>
          <a:prstGeom prst="rect">
            <a:avLst/>
          </a:prstGeom>
        </p:spPr>
      </p:pic>
      <p:pic>
        <p:nvPicPr>
          <p:cNvPr id="54" name="Picture 5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44F6E9DC-5645-7F4C-8984-416F683A7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275" y="3990235"/>
            <a:ext cx="1765286" cy="176528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61CED-CC21-51A9-E8F7-1118BCF3DFF8}"/>
              </a:ext>
            </a:extLst>
          </p:cNvPr>
          <p:cNvGrpSpPr/>
          <p:nvPr/>
        </p:nvGrpSpPr>
        <p:grpSpPr>
          <a:xfrm>
            <a:off x="4720518" y="3606942"/>
            <a:ext cx="3697798" cy="2500517"/>
            <a:chOff x="4720518" y="3814654"/>
            <a:chExt cx="3697798" cy="2500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/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 10 + 3 x 1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  <a:blipFill>
                  <a:blip r:embed="rId7"/>
                  <a:stretch>
                    <a:fillRect t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C726CC3D-6811-9F56-BD95-6B279FEBE0A9}"/>
                </a:ext>
              </a:extLst>
            </p:cNvPr>
            <p:cNvSpPr/>
            <p:nvPr/>
          </p:nvSpPr>
          <p:spPr>
            <a:xfrm rot="16200000">
              <a:off x="5844264" y="3817908"/>
              <a:ext cx="296844" cy="11372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0E79CBD8-5292-A702-0D40-94D26E49F576}"/>
                </a:ext>
              </a:extLst>
            </p:cNvPr>
            <p:cNvSpPr/>
            <p:nvPr/>
          </p:nvSpPr>
          <p:spPr>
            <a:xfrm rot="16200000">
              <a:off x="7123606" y="3928669"/>
              <a:ext cx="296844" cy="93992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898F5A-AB13-14BC-04AB-1F18D94B4EA6}"/>
                </a:ext>
              </a:extLst>
            </p:cNvPr>
            <p:cNvSpPr/>
            <p:nvPr/>
          </p:nvSpPr>
          <p:spPr>
            <a:xfrm>
              <a:off x="4785134" y="4564885"/>
              <a:ext cx="36331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30   +     3</a:t>
              </a:r>
            </a:p>
            <a:p>
              <a:pPr algn="ctr"/>
              <a:endParaRPr lang="en-GB" sz="3200" dirty="0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FC4FB68-ACAC-FC87-86DE-B8E80EEB31BB}"/>
                </a:ext>
              </a:extLst>
            </p:cNvPr>
            <p:cNvSpPr/>
            <p:nvPr/>
          </p:nvSpPr>
          <p:spPr>
            <a:xfrm rot="16200000">
              <a:off x="6416162" y="4280812"/>
              <a:ext cx="296844" cy="159955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702CA7-B5CA-3437-991A-F81DE17CAD25}"/>
                </a:ext>
              </a:extLst>
            </p:cNvPr>
            <p:cNvSpPr/>
            <p:nvPr/>
          </p:nvSpPr>
          <p:spPr>
            <a:xfrm>
              <a:off x="6254988" y="5237953"/>
              <a:ext cx="6126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33</a:t>
              </a:r>
            </a:p>
            <a:p>
              <a:pPr algn="ctr"/>
              <a:endParaRPr lang="en-GB" sz="3200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D07B185-51EA-02B5-CAE3-4A43D712BE01}"/>
              </a:ext>
            </a:extLst>
          </p:cNvPr>
          <p:cNvGrpSpPr/>
          <p:nvPr/>
        </p:nvGrpSpPr>
        <p:grpSpPr>
          <a:xfrm>
            <a:off x="2878906" y="3962601"/>
            <a:ext cx="2166785" cy="730871"/>
            <a:chOff x="4957970" y="2855359"/>
            <a:chExt cx="2964588" cy="88607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B7A4B6-6A1E-6E74-B898-660F5ADD6A9E}"/>
                </a:ext>
              </a:extLst>
            </p:cNvPr>
            <p:cNvGrpSpPr/>
            <p:nvPr/>
          </p:nvGrpSpPr>
          <p:grpSpPr>
            <a:xfrm>
              <a:off x="4957970" y="2855359"/>
              <a:ext cx="2693742" cy="886076"/>
              <a:chOff x="237570" y="2777695"/>
              <a:chExt cx="4064163" cy="11685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8A1ADA4-F0F8-3EE4-0B53-EFF0F166AE9D}"/>
                  </a:ext>
                </a:extLst>
              </p:cNvPr>
              <p:cNvGrpSpPr/>
              <p:nvPr/>
            </p:nvGrpSpPr>
            <p:grpSpPr>
              <a:xfrm>
                <a:off x="237570" y="2777695"/>
                <a:ext cx="3655315" cy="1168500"/>
                <a:chOff x="348540" y="2763175"/>
                <a:chExt cx="3655315" cy="1168500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C286ADF9-8FE1-4BAB-0725-35D48AE81471}"/>
                    </a:ext>
                  </a:extLst>
                </p:cNvPr>
                <p:cNvGrpSpPr/>
                <p:nvPr/>
              </p:nvGrpSpPr>
              <p:grpSpPr>
                <a:xfrm rot="5400000">
                  <a:off x="976436" y="2143171"/>
                  <a:ext cx="1160608" cy="2416400"/>
                  <a:chOff x="2526511" y="1509385"/>
                  <a:chExt cx="1160608" cy="2416400"/>
                </a:xfrm>
              </p:grpSpPr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2CC7BB28-F2CA-F8CB-5DD4-5932F5A2E8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7119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6D92E539-8D2C-BD4D-B86A-D5D150D391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5504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120E5331-9F60-23F1-4235-8BE968D5DE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9387" y="1509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C9D1BA9C-8432-8386-4026-83838F426A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6413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2ACDE8A5-C7A2-6711-2074-DBDD0519FA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24798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B51F4B8B-1DF6-7232-1582-4D0494394B4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528681" y="192032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4C23C8F5-EDED-4067-7E4F-DF51AA8193D0}"/>
                      </a:ext>
                    </a:extLst>
                  </p:cNvPr>
                  <p:cNvGrpSpPr/>
                  <p:nvPr/>
                </p:nvGrpSpPr>
                <p:grpSpPr>
                  <a:xfrm>
                    <a:off x="2526511" y="2329347"/>
                    <a:ext cx="1159902" cy="1596438"/>
                    <a:chOff x="523538" y="1816947"/>
                    <a:chExt cx="1159902" cy="1596438"/>
                  </a:xfrm>
                </p:grpSpPr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9EC6743C-4A60-5229-DDDC-C0E515FD923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3440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F549B3FA-8F01-DA8E-8BFD-26F25ECD79E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825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463234CB-BC1B-6AA8-1C7E-844EF220DD7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708" y="181694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EB8D9C1F-4964-CC9B-1189-4C9C09F608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2734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82206451-7FC3-4497-18F2-1228619A45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21119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F9C8078C-8E19-8A0E-22CB-13C5D50DDA7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5002" y="222788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6E7274F6-9756-8935-DE7C-DD27CFF3AE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75F87D9C-D865-FDB7-6B66-A3826C2F08B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B2607ECF-39C0-59A4-F857-8EF1E8D675D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26369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1C231597-016E-E107-3D6B-2BB0061C36B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21270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BAD37339-C847-6A73-F1DB-6F74D2F422B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19655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9" name="Oval 98">
                      <a:extLst>
                        <a:ext uri="{FF2B5EF4-FFF2-40B4-BE49-F238E27FC236}">
                          <a16:creationId xmlns:a16="http://schemas.microsoft.com/office/drawing/2014/main" id="{95D0B3D6-32E1-A716-8E94-745018B5072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23538" y="3053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F808F07D-7ADF-BAF6-A603-4DC6E6D39E07}"/>
                    </a:ext>
                  </a:extLst>
                </p:cNvPr>
                <p:cNvGrpSpPr/>
                <p:nvPr/>
              </p:nvGrpSpPr>
              <p:grpSpPr>
                <a:xfrm>
                  <a:off x="2816003" y="2763175"/>
                  <a:ext cx="1187852" cy="1161211"/>
                  <a:chOff x="-202477" y="4308103"/>
                  <a:chExt cx="1187852" cy="1161211"/>
                </a:xfrm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9EE5732-E835-14AB-CB8B-ADA77C80506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5106541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8465B630-EAC9-C41E-AC43-0EDCED10CA4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704926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DE50AA05-2892-D2B0-4A5A-A37F64B52A1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25375" y="43088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64C4E49D-88F8-C4C8-11B2-C04AC52664B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510583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58EFBD40-A96C-7F57-8337-A67C868E96D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70422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D85DF38-FF60-9E13-53E7-5EF2413BFE7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4433" y="4308103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02FFCA7E-1F80-1398-25EE-207D627B0B3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5109314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12CA1662-B6BF-D4C9-AB49-37BC9303C12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70769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25855FF3-352F-EACF-897B-CD69E9DDBFB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202477" y="4311582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E5D48F4-7CA2-AAA8-1CED-5C1AC61C420D}"/>
                  </a:ext>
                </a:extLst>
              </p:cNvPr>
              <p:cNvSpPr/>
              <p:nvPr/>
            </p:nvSpPr>
            <p:spPr>
              <a:xfrm rot="10800000">
                <a:off x="3941733" y="358011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3D50227-9E84-102F-29C9-26EF259D15F8}"/>
                  </a:ext>
                </a:extLst>
              </p:cNvPr>
              <p:cNvSpPr/>
              <p:nvPr/>
            </p:nvSpPr>
            <p:spPr>
              <a:xfrm rot="10800000">
                <a:off x="3941733" y="3178498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E264D5F-DBC6-858D-B44C-CBC2B8C3B9D2}"/>
                  </a:ext>
                </a:extLst>
              </p:cNvPr>
              <p:cNvSpPr/>
              <p:nvPr/>
            </p:nvSpPr>
            <p:spPr>
              <a:xfrm rot="10800000">
                <a:off x="3941733" y="278238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1D02F0D-FF0C-9655-C831-5198E69EC4B4}"/>
                </a:ext>
              </a:extLst>
            </p:cNvPr>
            <p:cNvGrpSpPr/>
            <p:nvPr/>
          </p:nvGrpSpPr>
          <p:grpSpPr>
            <a:xfrm>
              <a:off x="7683949" y="2855359"/>
              <a:ext cx="238609" cy="877911"/>
              <a:chOff x="7729403" y="2855359"/>
              <a:chExt cx="238609" cy="877911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2117A59-1E25-3A7F-73BB-206ACA6A833B}"/>
                  </a:ext>
                </a:extLst>
              </p:cNvPr>
              <p:cNvSpPr/>
              <p:nvPr/>
            </p:nvSpPr>
            <p:spPr>
              <a:xfrm rot="10800000">
                <a:off x="7729403" y="3460281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90B6951-B96D-8A09-9BEE-3F1A61921CFC}"/>
                  </a:ext>
                </a:extLst>
              </p:cNvPr>
              <p:cNvSpPr/>
              <p:nvPr/>
            </p:nvSpPr>
            <p:spPr>
              <a:xfrm rot="10800000">
                <a:off x="7729403" y="3155735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C2967499-1712-94B3-A124-7B3660983DFB}"/>
                  </a:ext>
                </a:extLst>
              </p:cNvPr>
              <p:cNvSpPr/>
              <p:nvPr/>
            </p:nvSpPr>
            <p:spPr>
              <a:xfrm rot="10800000">
                <a:off x="7729403" y="2855359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764F49C-CDEB-9CEC-7898-3C52A256FDB5}"/>
              </a:ext>
            </a:extLst>
          </p:cNvPr>
          <p:cNvSpPr/>
          <p:nvPr/>
        </p:nvSpPr>
        <p:spPr>
          <a:xfrm>
            <a:off x="2417681" y="3636681"/>
            <a:ext cx="6012778" cy="1950379"/>
          </a:xfrm>
          <a:prstGeom prst="wedgeRoundRectCallout">
            <a:avLst>
              <a:gd name="adj1" fmla="val -65775"/>
              <a:gd name="adj2" fmla="val 2847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find 3 groups of 10, then add 1 group of 3.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1042219" y="2992807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8 x 3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950047" y="3970889"/>
            <a:ext cx="227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11 x 3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950047" y="494102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3 x 9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5006732" y="287039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6 x 3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5006732" y="390995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3 x 7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7161488" y="2802135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7140151" y="377226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171954" y="2870390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171954" y="386913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171955" y="483241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B15B3-1B41-AFC4-7AD7-BAE856C3E2B0}"/>
              </a:ext>
            </a:extLst>
          </p:cNvPr>
          <p:cNvSpPr/>
          <p:nvPr/>
        </p:nvSpPr>
        <p:spPr>
          <a:xfrm>
            <a:off x="209154" y="1539588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 to explain which strategy you used.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82658-592F-8AE8-0E6B-A8FB9EE5B6A7}"/>
              </a:ext>
            </a:extLst>
          </p:cNvPr>
          <p:cNvSpPr txBox="1"/>
          <p:nvPr/>
        </p:nvSpPr>
        <p:spPr>
          <a:xfrm>
            <a:off x="5006732" y="4949509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3 x 4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F44DB1-4385-331A-046A-F6CE74C35080}"/>
              </a:ext>
            </a:extLst>
          </p:cNvPr>
          <p:cNvSpPr/>
          <p:nvPr/>
        </p:nvSpPr>
        <p:spPr>
          <a:xfrm>
            <a:off x="7140150" y="489863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918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5771535" cy="1432675"/>
            <a:chOff x="3588774" y="1281028"/>
            <a:chExt cx="5771535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548172" cy="1432675"/>
            </a:xfrm>
            <a:prstGeom prst="wedgeRoundRectCallout">
              <a:avLst>
                <a:gd name="adj1" fmla="val -73199"/>
                <a:gd name="adj2" fmla="val 8720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57715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 x 11 = 3 x 10 - 3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765643" y="3378284"/>
            <a:ext cx="5548172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False: What mistake did Novice make?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5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871</TotalTime>
  <Words>296</Words>
  <Application>Microsoft Office PowerPoint</Application>
  <PresentationFormat>On-screen Show (4:3)</PresentationFormat>
  <Paragraphs>91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52</cp:revision>
  <dcterms:created xsi:type="dcterms:W3CDTF">2013-01-27T09:14:16Z</dcterms:created>
  <dcterms:modified xsi:type="dcterms:W3CDTF">2025-12-04T18:54:00Z</dcterms:modified>
  <cp:category/>
</cp:coreProperties>
</file>