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68" r:id="rId4"/>
    <p:sldId id="273" r:id="rId5"/>
    <p:sldId id="272" r:id="rId6"/>
    <p:sldId id="27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emf"/><Relationship Id="rId10" Type="http://schemas.openxmlformats.org/officeDocument/2006/relationships/image" Target="../media/image11.svg"/><Relationship Id="rId4" Type="http://schemas.openxmlformats.org/officeDocument/2006/relationships/image" Target="../media/image6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more, 10 less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0002" y="1952467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2088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92965"/>
              </p:ext>
            </p:extLst>
          </p:nvPr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67935D9-4CA2-89AB-5259-2F3F30AD8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6091"/>
              </p:ext>
            </p:extLst>
          </p:nvPr>
        </p:nvGraphicFramePr>
        <p:xfrm>
          <a:off x="1148588" y="1935243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3B1CAE0-2191-4755-510A-FC309B8E5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037633" y="2402134"/>
            <a:ext cx="614247" cy="1732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B375E-5E03-7DF1-53FC-61D4E6D65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76433" y="2892092"/>
            <a:ext cx="327598" cy="376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9AC73F-10A3-3AE7-9991-DB0F36D36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344756" y="2402134"/>
            <a:ext cx="614247" cy="1732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1522DA-47B5-1F7B-4671-4A6BC0722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4651879" y="2402134"/>
            <a:ext cx="614247" cy="1732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25575D-7716-D5C7-B0BD-0806009639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81560" y="3232557"/>
            <a:ext cx="327598" cy="37613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B45F252-50AD-7996-5367-F3CEB7415F69}"/>
              </a:ext>
            </a:extLst>
          </p:cNvPr>
          <p:cNvSpPr txBox="1"/>
          <p:nvPr/>
        </p:nvSpPr>
        <p:spPr>
          <a:xfrm>
            <a:off x="2248921" y="265471"/>
            <a:ext cx="5483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Captain is finding 10 more and 10 less than 33. 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6E2219AB-B33F-9411-82FC-9378873A5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068" y="4565537"/>
            <a:ext cx="2497826" cy="202853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741B380-A198-3CF7-C07F-11F3536A2E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86687" y="3547048"/>
            <a:ext cx="327598" cy="376131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E83AE9FE-174C-560E-CFBA-EA5650693D5F}"/>
              </a:ext>
            </a:extLst>
          </p:cNvPr>
          <p:cNvSpPr/>
          <p:nvPr/>
        </p:nvSpPr>
        <p:spPr>
          <a:xfrm>
            <a:off x="3101073" y="4798142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10 more, I simply add an extra 10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82560D-D364-9585-977E-A2B875DE1C75}"/>
              </a:ext>
            </a:extLst>
          </p:cNvPr>
          <p:cNvGrpSpPr/>
          <p:nvPr/>
        </p:nvGrpSpPr>
        <p:grpSpPr>
          <a:xfrm>
            <a:off x="6293751" y="2388125"/>
            <a:ext cx="1771617" cy="1732178"/>
            <a:chOff x="6293751" y="2388125"/>
            <a:chExt cx="1771617" cy="173217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F14392E-D728-E765-B7BF-8705365BE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593843" y="2388125"/>
              <a:ext cx="614247" cy="173217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F04FF09-2030-4F39-C998-AD1FE3C74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20FF5E6-60BB-B59A-6C05-1DA10B4E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915B77B-6F20-10DD-645A-3817FFB0A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5AD663-7775-374E-C8A8-C35461EE5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A87779B-E36E-C7EE-6E61-9A154A5D6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293751" y="2388125"/>
              <a:ext cx="614247" cy="1732178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73DF93A-298A-1201-A6E9-89129B46E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DF59D5-152A-E0F3-8F9C-DA443901D467}"/>
              </a:ext>
            </a:extLst>
          </p:cNvPr>
          <p:cNvGrpSpPr/>
          <p:nvPr/>
        </p:nvGrpSpPr>
        <p:grpSpPr>
          <a:xfrm>
            <a:off x="1941798" y="2366468"/>
            <a:ext cx="1169529" cy="1732178"/>
            <a:chOff x="1941798" y="2366468"/>
            <a:chExt cx="1169529" cy="173217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ACA1E3C-347E-F418-3999-CF359B2FDD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773475" y="2856426"/>
              <a:ext cx="327598" cy="37613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DCD7651-962C-8E5E-6C79-1B925EF9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E53912C-A027-43B6-8C7E-81E943055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CBA11DE-C18A-8F32-E160-1B06D30CB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D22E19-8EA5-FD69-9129-2B71A9DD1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648552C9-58EE-3474-58B6-008384F71439}"/>
              </a:ext>
            </a:extLst>
          </p:cNvPr>
          <p:cNvSpPr/>
          <p:nvPr/>
        </p:nvSpPr>
        <p:spPr>
          <a:xfrm>
            <a:off x="3101073" y="4802250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10 less, I simply remove one 10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40BBA3AD-9EEB-02BB-1A9F-E32CF0B5FBBC}"/>
              </a:ext>
            </a:extLst>
          </p:cNvPr>
          <p:cNvSpPr/>
          <p:nvPr/>
        </p:nvSpPr>
        <p:spPr>
          <a:xfrm>
            <a:off x="3101073" y="4810240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 you notice?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What is the </a:t>
            </a:r>
            <a:r>
              <a:rPr lang="en-GB" sz="3200" b="1" dirty="0">
                <a:solidFill>
                  <a:schemeClr val="tx1"/>
                </a:solidFill>
              </a:rPr>
              <a:t>same</a:t>
            </a:r>
            <a:r>
              <a:rPr lang="en-GB" sz="3200" dirty="0">
                <a:solidFill>
                  <a:schemeClr val="tx1"/>
                </a:solidFill>
              </a:rPr>
              <a:t> and what is </a:t>
            </a:r>
            <a:r>
              <a:rPr lang="en-GB" sz="3200" b="1" dirty="0">
                <a:solidFill>
                  <a:schemeClr val="tx1"/>
                </a:solidFill>
              </a:rPr>
              <a:t>different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4B2C29D-7BFB-96AE-D057-EAB7A7FE3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9" y="100504"/>
            <a:ext cx="1270971" cy="12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640A8-C75E-33FB-351D-8FA0C4E0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85DFA8-4BA7-FA79-B366-8388D1A9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6A60014-D886-12F3-4EA8-8710AC39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D0A5FC-9852-F1F4-483C-16969F7D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150090"/>
              </p:ext>
            </p:extLst>
          </p:nvPr>
        </p:nvGraphicFramePr>
        <p:xfrm>
          <a:off x="1490109" y="119006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380F8-0F3C-E0C2-B50A-785222E8717D}"/>
              </a:ext>
            </a:extLst>
          </p:cNvPr>
          <p:cNvGrpSpPr/>
          <p:nvPr/>
        </p:nvGrpSpPr>
        <p:grpSpPr>
          <a:xfrm>
            <a:off x="4686277" y="585897"/>
            <a:ext cx="1164402" cy="1732178"/>
            <a:chOff x="4686277" y="585897"/>
            <a:chExt cx="1164402" cy="17321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5F52BE-90BD-53CF-1B74-A2C18F261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517954" y="1075855"/>
              <a:ext cx="327598" cy="3761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0ABCF3-CB1D-E44F-C837-7BAB9C90A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4686277" y="585897"/>
              <a:ext cx="614247" cy="173217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9B9DB08-B5C2-E645-4CFD-86B3F588D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4993400" y="585897"/>
              <a:ext cx="614247" cy="17321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EEC36C-C824-F0C3-D7E3-613F183DE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523081" y="1416320"/>
              <a:ext cx="327598" cy="376131"/>
            </a:xfrm>
            <a:prstGeom prst="rect">
              <a:avLst/>
            </a:prstGeom>
          </p:spPr>
        </p:pic>
      </p:grpSp>
      <p:pic>
        <p:nvPicPr>
          <p:cNvPr id="89" name="Graphic 88">
            <a:extLst>
              <a:ext uri="{FF2B5EF4-FFF2-40B4-BE49-F238E27FC236}">
                <a16:creationId xmlns:a16="http://schemas.microsoft.com/office/drawing/2014/main" id="{74E52342-7BED-D159-06F4-438DBB097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983" y="2742699"/>
            <a:ext cx="2184132" cy="1773780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795981F-78D6-0CC9-A62A-9F0EFDDAE147}"/>
              </a:ext>
            </a:extLst>
          </p:cNvPr>
          <p:cNvGrpSpPr/>
          <p:nvPr/>
        </p:nvGrpSpPr>
        <p:grpSpPr>
          <a:xfrm>
            <a:off x="6930237" y="602793"/>
            <a:ext cx="1471525" cy="1732178"/>
            <a:chOff x="6593843" y="2388125"/>
            <a:chExt cx="1471525" cy="1732178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99DDADE-5720-790B-DB0F-F0934A9F6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593843" y="2388125"/>
              <a:ext cx="614247" cy="1732178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0B46F95-95B2-F46C-3DB8-E9978E9B9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852ECD2C-161F-56B4-467A-1C25F096D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874913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41B1F95-D589-4489-87E0-84BE33555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182A9AD-5200-64C7-98D3-8C812B8B9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97F1D47-11FA-8C81-A90E-083B696884E1}"/>
              </a:ext>
            </a:extLst>
          </p:cNvPr>
          <p:cNvGrpSpPr/>
          <p:nvPr/>
        </p:nvGrpSpPr>
        <p:grpSpPr>
          <a:xfrm>
            <a:off x="2342283" y="585897"/>
            <a:ext cx="857279" cy="1732178"/>
            <a:chOff x="2000762" y="2402134"/>
            <a:chExt cx="857279" cy="173217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003766F-42FB-7C82-AE98-4551D6B0D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525316" y="2892092"/>
              <a:ext cx="327598" cy="37613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AD7479D-6C3C-D72D-7D26-C2D3B7D9D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000762" y="2402134"/>
              <a:ext cx="614247" cy="173217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967C3699-C79E-C70A-8DF9-41F55AC3B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530443" y="3232557"/>
              <a:ext cx="327598" cy="376131"/>
            </a:xfrm>
            <a:prstGeom prst="rect">
              <a:avLst/>
            </a:prstGeom>
          </p:spPr>
        </p:pic>
      </p:grp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E4FB49A1-EB2E-A0CC-9DF3-AD1CD9BA4A92}"/>
              </a:ext>
            </a:extLst>
          </p:cNvPr>
          <p:cNvSpPr/>
          <p:nvPr/>
        </p:nvSpPr>
        <p:spPr>
          <a:xfrm>
            <a:off x="3287568" y="2874496"/>
            <a:ext cx="5266178" cy="1043842"/>
          </a:xfrm>
          <a:prstGeom prst="wedgeRoundRectCallout">
            <a:avLst>
              <a:gd name="adj1" fmla="val -86180"/>
              <a:gd name="adj2" fmla="val 387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 find the missing number, I will find 10 more than 12.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7BC38B1-B26E-505D-0DC5-1F6F42D6A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D7B077-3EE0-F84A-F65D-33FD3E53F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48439"/>
              </p:ext>
            </p:extLst>
          </p:nvPr>
        </p:nvGraphicFramePr>
        <p:xfrm>
          <a:off x="1490108" y="2344967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DC446D-B0C6-7631-EDAC-A584FC3BCFE3}"/>
              </a:ext>
            </a:extLst>
          </p:cNvPr>
          <p:cNvSpPr/>
          <p:nvPr/>
        </p:nvSpPr>
        <p:spPr>
          <a:xfrm>
            <a:off x="2380864" y="2259883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A3139-2477-90EE-115B-F97FC91F8951}"/>
              </a:ext>
            </a:extLst>
          </p:cNvPr>
          <p:cNvSpPr/>
          <p:nvPr/>
        </p:nvSpPr>
        <p:spPr>
          <a:xfrm>
            <a:off x="7237360" y="2259883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CC15F-9446-AD35-6ABC-6CA1DE6EBAD6}"/>
              </a:ext>
            </a:extLst>
          </p:cNvPr>
          <p:cNvSpPr/>
          <p:nvPr/>
        </p:nvSpPr>
        <p:spPr>
          <a:xfrm>
            <a:off x="4811817" y="2243518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507FC0-EC57-21FE-7EC2-0AB481A2F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0021" y="4440193"/>
            <a:ext cx="1957490" cy="20662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6BE3B23-0122-596C-1F25-4854D26732F7}"/>
              </a:ext>
            </a:extLst>
          </p:cNvPr>
          <p:cNvSpPr/>
          <p:nvPr/>
        </p:nvSpPr>
        <p:spPr>
          <a:xfrm>
            <a:off x="351316" y="5309418"/>
            <a:ext cx="5266178" cy="1064025"/>
          </a:xfrm>
          <a:prstGeom prst="wedgeRoundRectCallout">
            <a:avLst>
              <a:gd name="adj1" fmla="val 83909"/>
              <a:gd name="adj2" fmla="val -325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 find the missing number, I will find 10 less than 32.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4C0D9-064B-9FF3-A9CA-E5BD761A0D8C}"/>
              </a:ext>
            </a:extLst>
          </p:cNvPr>
          <p:cNvSpPr/>
          <p:nvPr/>
        </p:nvSpPr>
        <p:spPr>
          <a:xfrm>
            <a:off x="1993952" y="4302218"/>
            <a:ext cx="4936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is correct?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214F5B-AAD7-60C6-4844-C0FD54E84543}"/>
              </a:ext>
            </a:extLst>
          </p:cNvPr>
          <p:cNvSpPr/>
          <p:nvPr/>
        </p:nvSpPr>
        <p:spPr>
          <a:xfrm>
            <a:off x="2082998" y="4301441"/>
            <a:ext cx="5503479" cy="584775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 are correct – why?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D3F86F-A47C-2521-BA41-4060E3B61D51}"/>
              </a:ext>
            </a:extLst>
          </p:cNvPr>
          <p:cNvSpPr/>
          <p:nvPr/>
        </p:nvSpPr>
        <p:spPr>
          <a:xfrm>
            <a:off x="4457724" y="1020874"/>
            <a:ext cx="1422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6" grpId="0"/>
      <p:bldP spid="11" grpId="0" animBg="1"/>
      <p:bldP spid="12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F3351-408C-3030-C100-6EB0C0E2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35188A2-CA4D-8374-F9D6-966CBDA6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C6BD5-B2FF-641C-283F-A5FB98886734}"/>
              </a:ext>
            </a:extLst>
          </p:cNvPr>
          <p:cNvSpPr/>
          <p:nvPr/>
        </p:nvSpPr>
        <p:spPr>
          <a:xfrm>
            <a:off x="1836215" y="1075346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66461B41-22F6-B8C7-8ADC-945D32165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94594"/>
              </p:ext>
            </p:extLst>
          </p:nvPr>
        </p:nvGraphicFramePr>
        <p:xfrm>
          <a:off x="1366018" y="1229931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A5D0261-0969-85D2-DAD0-DE8CBD1C5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255063" y="1696822"/>
            <a:ext cx="614247" cy="17321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05D77B-18C1-D638-29B0-2D62A4DF08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93863" y="2186780"/>
            <a:ext cx="327598" cy="376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AD2000-94CC-7CFD-8E3F-7A5407F02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562186" y="1696822"/>
            <a:ext cx="614247" cy="1732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D8B57F-E3D3-BA1C-2187-0273C0AB8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869309" y="1696822"/>
            <a:ext cx="614247" cy="17321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7626067-E74C-CDF8-94FC-A9335A2A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98990" y="2527245"/>
            <a:ext cx="327598" cy="3761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9727D53-A85C-6418-634C-BD6F2C881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404117" y="2841736"/>
            <a:ext cx="327598" cy="376131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E725CDF-B890-62F5-6947-59E101CD5E76}"/>
              </a:ext>
            </a:extLst>
          </p:cNvPr>
          <p:cNvGrpSpPr/>
          <p:nvPr/>
        </p:nvGrpSpPr>
        <p:grpSpPr>
          <a:xfrm>
            <a:off x="6511181" y="1682813"/>
            <a:ext cx="1771617" cy="1732178"/>
            <a:chOff x="6293751" y="2388125"/>
            <a:chExt cx="1771617" cy="173217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5AE4049-916C-3DB6-FCD6-B38CA3DC5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593843" y="2388125"/>
              <a:ext cx="614247" cy="173217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1B890E3-90F9-C84F-D647-D5BF5D384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C399F3D-E412-0E5A-D331-CC97B34C0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C6E1F89-2AFC-8FB9-CC87-76E6295CC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21E35FE-209D-11BC-94C1-128B75527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0D8B0D6-8D2A-1711-F05A-7A1495ED0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293751" y="2388125"/>
              <a:ext cx="614247" cy="173217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6386B5A-67E8-8ACF-BF93-647B5E069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9C1477-3774-6957-A72B-4E18801F4323}"/>
              </a:ext>
            </a:extLst>
          </p:cNvPr>
          <p:cNvGrpSpPr/>
          <p:nvPr/>
        </p:nvGrpSpPr>
        <p:grpSpPr>
          <a:xfrm>
            <a:off x="2159228" y="1661156"/>
            <a:ext cx="1169529" cy="1732178"/>
            <a:chOff x="1941798" y="2366468"/>
            <a:chExt cx="1169529" cy="173217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E769C3-1697-F508-686E-BF8FAF99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3475" y="2856426"/>
              <a:ext cx="327598" cy="37613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C3A3AE7-9F0C-77BC-1390-5440ACA23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B2BE2D7-1FA6-4F39-0B9A-29EFF2F14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303FD42-11D4-EAF7-9A9B-B70DCD3EE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C8ED27A-F34B-C84D-7C41-7A86815AB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A3760F2-7295-8EDF-E16A-2085B3A57FE9}"/>
              </a:ext>
            </a:extLst>
          </p:cNvPr>
          <p:cNvSpPr/>
          <p:nvPr/>
        </p:nvSpPr>
        <p:spPr>
          <a:xfrm>
            <a:off x="492836" y="4239885"/>
            <a:ext cx="8315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find 10 _____, the ones digit stays the _____, but the tens digit goes up by _____.</a:t>
            </a:r>
            <a:endParaRPr lang="en-GB" sz="44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E9B32D40-383C-7FD4-D68E-9A6769CF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5036F245-4E41-8F71-6E87-67D3881B1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4016"/>
              </p:ext>
            </p:extLst>
          </p:nvPr>
        </p:nvGraphicFramePr>
        <p:xfrm>
          <a:off x="1367064" y="3426303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98" name="Rectangle 97">
            <a:extLst>
              <a:ext uri="{FF2B5EF4-FFF2-40B4-BE49-F238E27FC236}">
                <a16:creationId xmlns:a16="http://schemas.microsoft.com/office/drawing/2014/main" id="{442403C3-D115-3479-1436-7971A5357D10}"/>
              </a:ext>
            </a:extLst>
          </p:cNvPr>
          <p:cNvSpPr/>
          <p:nvPr/>
        </p:nvSpPr>
        <p:spPr>
          <a:xfrm>
            <a:off x="2257820" y="3341219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BD6A03-A525-E010-385D-62D4C87E0C69}"/>
              </a:ext>
            </a:extLst>
          </p:cNvPr>
          <p:cNvSpPr/>
          <p:nvPr/>
        </p:nvSpPr>
        <p:spPr>
          <a:xfrm>
            <a:off x="7114316" y="3341219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CC6A3D9-BCBB-DB7E-F176-0E73F011E6F6}"/>
              </a:ext>
            </a:extLst>
          </p:cNvPr>
          <p:cNvSpPr/>
          <p:nvPr/>
        </p:nvSpPr>
        <p:spPr>
          <a:xfrm>
            <a:off x="4688773" y="3324854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A397CCB-1109-42C3-8A75-8E8CFEC52E9D}"/>
              </a:ext>
            </a:extLst>
          </p:cNvPr>
          <p:cNvSpPr/>
          <p:nvPr/>
        </p:nvSpPr>
        <p:spPr>
          <a:xfrm>
            <a:off x="4472208" y="4095268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29E3958-3132-B43C-F9EB-DA23E472C9BE}"/>
              </a:ext>
            </a:extLst>
          </p:cNvPr>
          <p:cNvSpPr/>
          <p:nvPr/>
        </p:nvSpPr>
        <p:spPr>
          <a:xfrm>
            <a:off x="3669286" y="4804127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same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5F5E501-F33B-18D9-C7F7-9BCE4CCE8E56}"/>
              </a:ext>
            </a:extLst>
          </p:cNvPr>
          <p:cNvSpPr/>
          <p:nvPr/>
        </p:nvSpPr>
        <p:spPr>
          <a:xfrm>
            <a:off x="5321798" y="5491145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3E278B-9A0A-0130-5649-EEEEC2010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4F16D2-2231-73ED-525F-66169B7F5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045F4F-BFD0-F314-890D-D26F6F60733C}"/>
              </a:ext>
            </a:extLst>
          </p:cNvPr>
          <p:cNvSpPr/>
          <p:nvPr/>
        </p:nvSpPr>
        <p:spPr>
          <a:xfrm>
            <a:off x="1836215" y="1075346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13575813-090E-2FF1-BB04-3CB2EFBAAC0D}"/>
              </a:ext>
            </a:extLst>
          </p:cNvPr>
          <p:cNvGraphicFramePr>
            <a:graphicFrameLocks noGrp="1"/>
          </p:cNvGraphicFramePr>
          <p:nvPr/>
        </p:nvGraphicFramePr>
        <p:xfrm>
          <a:off x="1366018" y="1229931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AE4F1F1-75B6-A357-CCC5-2AB910D5D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255063" y="1696822"/>
            <a:ext cx="614247" cy="17321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60877-C67C-099A-BEEF-6888EBCA5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93863" y="2186780"/>
            <a:ext cx="327598" cy="376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124D4F-E96D-3872-CBA0-8BEA602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562186" y="1696822"/>
            <a:ext cx="614247" cy="1732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5B8498-7933-9D8D-7501-39C005B51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869309" y="1696822"/>
            <a:ext cx="614247" cy="17321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2C55EF3-AB83-F91C-93E9-9C9EC304CF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98990" y="2527245"/>
            <a:ext cx="327598" cy="37613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BC41B8-2531-797B-4BC1-54D46870B0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404117" y="2841736"/>
            <a:ext cx="327598" cy="376131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8DC802F0-3CEB-C21A-9212-1C4B64470279}"/>
              </a:ext>
            </a:extLst>
          </p:cNvPr>
          <p:cNvGrpSpPr/>
          <p:nvPr/>
        </p:nvGrpSpPr>
        <p:grpSpPr>
          <a:xfrm>
            <a:off x="6511181" y="1682813"/>
            <a:ext cx="1771617" cy="1732178"/>
            <a:chOff x="6293751" y="2388125"/>
            <a:chExt cx="1771617" cy="173217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F8828B14-E63E-44CA-23D8-FA40C4AF6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593843" y="2388125"/>
              <a:ext cx="614247" cy="173217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E5DE826-A3B6-EEE2-9974-382F015CF5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82E6EDE-481E-391E-EEAA-2044D37C8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E7AAAA7-DA1A-89EF-0BC9-C7F7BA9F2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9C2E288-D474-F297-02B2-9ACAE0336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543A5BD-9E8E-680C-BB39-8576657EE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6293751" y="2388125"/>
              <a:ext cx="614247" cy="173217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D74A305-6929-8DF7-F105-1F16D60995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B6C15C-BBB2-D00F-3FE6-9694AD036C46}"/>
              </a:ext>
            </a:extLst>
          </p:cNvPr>
          <p:cNvGrpSpPr/>
          <p:nvPr/>
        </p:nvGrpSpPr>
        <p:grpSpPr>
          <a:xfrm>
            <a:off x="2159228" y="1661156"/>
            <a:ext cx="1169529" cy="1732178"/>
            <a:chOff x="1941798" y="2366468"/>
            <a:chExt cx="1169529" cy="173217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D060058-7460-A312-2509-E1A005EFD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3475" y="2856426"/>
              <a:ext cx="327598" cy="37613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0EAE38B-4E7F-A627-D6AE-2A4419F6F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5F5DEDA-3359-D26C-6079-CD4D96C51D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6E869BB-F242-677E-FD46-CB6AAA0038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246F68E-3B66-7087-1557-CF75CD781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543BBF87-69FF-19E2-83E6-D472CF23D409}"/>
              </a:ext>
            </a:extLst>
          </p:cNvPr>
          <p:cNvSpPr/>
          <p:nvPr/>
        </p:nvSpPr>
        <p:spPr>
          <a:xfrm>
            <a:off x="492836" y="4221317"/>
            <a:ext cx="8315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When you find 10 less, the ____ digit stays the same, but the tens digit goes ______ by one.</a:t>
            </a:r>
            <a:endParaRPr lang="en-GB" sz="44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78F1299-6E49-903C-E1DE-6B8BDC154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F8B909-DCD3-259D-20ED-F22D14BAB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06794"/>
              </p:ext>
            </p:extLst>
          </p:nvPr>
        </p:nvGraphicFramePr>
        <p:xfrm>
          <a:off x="1367064" y="3426303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4CC82C-FC62-0003-9246-4529C2756C75}"/>
              </a:ext>
            </a:extLst>
          </p:cNvPr>
          <p:cNvSpPr/>
          <p:nvPr/>
        </p:nvSpPr>
        <p:spPr>
          <a:xfrm>
            <a:off x="2257820" y="3341219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E3BB1F-F475-6E74-82CA-87CDDA208E74}"/>
              </a:ext>
            </a:extLst>
          </p:cNvPr>
          <p:cNvSpPr/>
          <p:nvPr/>
        </p:nvSpPr>
        <p:spPr>
          <a:xfrm>
            <a:off x="7114316" y="3341219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0A435-7D86-D872-74E5-6BE2B8E88F56}"/>
              </a:ext>
            </a:extLst>
          </p:cNvPr>
          <p:cNvSpPr/>
          <p:nvPr/>
        </p:nvSpPr>
        <p:spPr>
          <a:xfrm>
            <a:off x="4688773" y="3324854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84AA6-372E-6C8B-49B6-8D9237369653}"/>
              </a:ext>
            </a:extLst>
          </p:cNvPr>
          <p:cNvSpPr/>
          <p:nvPr/>
        </p:nvSpPr>
        <p:spPr>
          <a:xfrm>
            <a:off x="6631914" y="4076502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ones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5E2B7-9334-477C-595D-D0B1DCAECE51}"/>
              </a:ext>
            </a:extLst>
          </p:cNvPr>
          <p:cNvSpPr/>
          <p:nvPr/>
        </p:nvSpPr>
        <p:spPr>
          <a:xfrm>
            <a:off x="3780459" y="5421645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down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85F799F-54D1-24AD-F9FA-A7C0C3735E91}"/>
              </a:ext>
            </a:extLst>
          </p:cNvPr>
          <p:cNvSpPr/>
          <p:nvPr/>
        </p:nvSpPr>
        <p:spPr>
          <a:xfrm>
            <a:off x="784476" y="1528228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ACCF029-FCDC-6561-A4AA-2A3B40ED4A92}"/>
              </a:ext>
            </a:extLst>
          </p:cNvPr>
          <p:cNvSpPr/>
          <p:nvPr/>
        </p:nvSpPr>
        <p:spPr>
          <a:xfrm>
            <a:off x="1495054" y="2268233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BED2B428-A8CA-4B6E-B597-A8FCD6E0F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28869"/>
              </p:ext>
            </p:extLst>
          </p:nvPr>
        </p:nvGraphicFramePr>
        <p:xfrm>
          <a:off x="1024857" y="2422818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10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A3ECF780-8324-2DBA-2502-5382D07DF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32183"/>
              </p:ext>
            </p:extLst>
          </p:nvPr>
        </p:nvGraphicFramePr>
        <p:xfrm>
          <a:off x="1025903" y="4619190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39D5DE53-0B44-E18A-2628-A6F754DD3465}"/>
              </a:ext>
            </a:extLst>
          </p:cNvPr>
          <p:cNvSpPr/>
          <p:nvPr/>
        </p:nvSpPr>
        <p:spPr>
          <a:xfrm>
            <a:off x="1916659" y="4534106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B9C6513-C1C5-4337-B772-36BCF397A856}"/>
              </a:ext>
            </a:extLst>
          </p:cNvPr>
          <p:cNvGrpSpPr/>
          <p:nvPr/>
        </p:nvGrpSpPr>
        <p:grpSpPr>
          <a:xfrm>
            <a:off x="1350947" y="2923357"/>
            <a:ext cx="1771617" cy="1732178"/>
            <a:chOff x="6293751" y="2388125"/>
            <a:chExt cx="1771617" cy="1732178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9585F95-7C70-DBE6-2BF2-B1D81D8A8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593843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6079BD6-E5B6-5913-8767-8DC074003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6B2E5A1-1BD0-8FA1-C50A-724B6D016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2CDBD96-D2FA-5306-CE22-6ABA6FA4F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0F505515-6639-179D-D97E-B1A2932DD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288B43-91D7-E7F1-048D-62C443C5F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293751" y="2388125"/>
              <a:ext cx="614247" cy="173217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1BC5BD6-EA6E-A1EB-B361-8BDB68EBF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39A69B29-BD0D-DE61-5300-7B76F17598BA}"/>
              </a:ext>
            </a:extLst>
          </p:cNvPr>
          <p:cNvSpPr/>
          <p:nvPr/>
        </p:nvSpPr>
        <p:spPr>
          <a:xfrm>
            <a:off x="3622561" y="3276261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8D5618-29BE-F2D6-8A39-9EBAA22AB5F9}"/>
              </a:ext>
            </a:extLst>
          </p:cNvPr>
          <p:cNvSpPr/>
          <p:nvPr/>
        </p:nvSpPr>
        <p:spPr>
          <a:xfrm>
            <a:off x="6080170" y="3311130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5897F-5781-6A8A-1BE3-F985D76A6C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67981" y="3098983"/>
            <a:ext cx="327598" cy="3761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1C934A-D200-C7A5-43B3-57AC45D520D9}"/>
              </a:ext>
            </a:extLst>
          </p:cNvPr>
          <p:cNvGrpSpPr/>
          <p:nvPr/>
        </p:nvGrpSpPr>
        <p:grpSpPr>
          <a:xfrm>
            <a:off x="2268125" y="2906533"/>
            <a:ext cx="3556188" cy="3671277"/>
            <a:chOff x="2268125" y="2906533"/>
            <a:chExt cx="3556188" cy="367127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2B4FE70-824B-F0EB-2F9D-E6080E7A08A9}"/>
                </a:ext>
              </a:extLst>
            </p:cNvPr>
            <p:cNvSpPr/>
            <p:nvPr/>
          </p:nvSpPr>
          <p:spPr>
            <a:xfrm>
              <a:off x="4347612" y="4517741"/>
              <a:ext cx="7292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54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5430BA-7A7B-6BE8-4A58-9D4D114078F5}"/>
                </a:ext>
              </a:extLst>
            </p:cNvPr>
            <p:cNvGrpSpPr/>
            <p:nvPr/>
          </p:nvGrpSpPr>
          <p:grpSpPr>
            <a:xfrm>
              <a:off x="2268125" y="2906533"/>
              <a:ext cx="3556188" cy="3671277"/>
              <a:chOff x="2268125" y="2906533"/>
              <a:chExt cx="3556188" cy="367127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D11869F-79F3-4912-C164-0BF80202BC12}"/>
                  </a:ext>
                </a:extLst>
              </p:cNvPr>
              <p:cNvGrpSpPr/>
              <p:nvPr/>
            </p:nvGrpSpPr>
            <p:grpSpPr>
              <a:xfrm>
                <a:off x="2268125" y="5021381"/>
                <a:ext cx="2698910" cy="1556429"/>
                <a:chOff x="2268125" y="5021381"/>
                <a:chExt cx="2698910" cy="1556429"/>
              </a:xfrm>
            </p:grpSpPr>
            <p:sp>
              <p:nvSpPr>
                <p:cNvPr id="113" name="Arrow: Curved Up 112">
                  <a:extLst>
                    <a:ext uri="{FF2B5EF4-FFF2-40B4-BE49-F238E27FC236}">
                      <a16:creationId xmlns:a16="http://schemas.microsoft.com/office/drawing/2014/main" id="{99B43A67-4994-D9C0-2B2C-EC1CB2803E49}"/>
                    </a:ext>
                  </a:extLst>
                </p:cNvPr>
                <p:cNvSpPr/>
                <p:nvPr/>
              </p:nvSpPr>
              <p:spPr>
                <a:xfrm>
                  <a:off x="2268125" y="5021381"/>
                  <a:ext cx="2698910" cy="1017718"/>
                </a:xfrm>
                <a:prstGeom prst="curvedUp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28E88C1-D594-3A34-5EDA-DC114890D810}"/>
                    </a:ext>
                  </a:extLst>
                </p:cNvPr>
                <p:cNvSpPr/>
                <p:nvPr/>
              </p:nvSpPr>
              <p:spPr>
                <a:xfrm>
                  <a:off x="3195432" y="6054590"/>
                  <a:ext cx="857263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0" cap="none" spc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+ 10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AC59158-3B67-9AC9-0A5E-45A20457794F}"/>
                  </a:ext>
                </a:extLst>
              </p:cNvPr>
              <p:cNvGrpSpPr/>
              <p:nvPr/>
            </p:nvGrpSpPr>
            <p:grpSpPr>
              <a:xfrm>
                <a:off x="3763947" y="2906533"/>
                <a:ext cx="2060366" cy="1732178"/>
                <a:chOff x="3763947" y="2906533"/>
                <a:chExt cx="2060366" cy="1732178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2740A1A5-9FD3-20C9-99A0-B3BDF4AC3204}"/>
                    </a:ext>
                  </a:extLst>
                </p:cNvPr>
                <p:cNvGrpSpPr/>
                <p:nvPr/>
              </p:nvGrpSpPr>
              <p:grpSpPr>
                <a:xfrm>
                  <a:off x="3763947" y="2906533"/>
                  <a:ext cx="2060366" cy="1732178"/>
                  <a:chOff x="3601168" y="4976573"/>
                  <a:chExt cx="2060366" cy="1732178"/>
                </a:xfrm>
              </p:grpSpPr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D49A50DB-B0DB-9D26-B15D-3C7928E9EC1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4190009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89748DE8-9C0A-D9E1-1B33-FF0CBA5A53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9934" t="34426" r="42244" b="42987"/>
                  <a:stretch/>
                </p:blipFill>
                <p:spPr>
                  <a:xfrm>
                    <a:off x="5328809" y="5481478"/>
                    <a:ext cx="327598" cy="376131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7C782620-AA6D-AEF8-B2CE-E976CD28081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4451415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>
                    <a:extLst>
                      <a:ext uri="{FF2B5EF4-FFF2-40B4-BE49-F238E27FC236}">
                        <a16:creationId xmlns:a16="http://schemas.microsoft.com/office/drawing/2014/main" id="{53D8EB6D-933D-991A-8C2E-C58EEBBB96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4758538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D351CA66-E0EB-B587-3807-EEA24CCC9F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9934" t="34426" r="42244" b="42987"/>
                  <a:stretch/>
                </p:blipFill>
                <p:spPr>
                  <a:xfrm>
                    <a:off x="5333936" y="5821943"/>
                    <a:ext cx="327598" cy="376131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>
                    <a:extLst>
                      <a:ext uri="{FF2B5EF4-FFF2-40B4-BE49-F238E27FC236}">
                        <a16:creationId xmlns:a16="http://schemas.microsoft.com/office/drawing/2014/main" id="{4423E60B-2D06-3852-43FA-31CED7DF5E1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3889917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>
                    <a:extLst>
                      <a:ext uri="{FF2B5EF4-FFF2-40B4-BE49-F238E27FC236}">
                        <a16:creationId xmlns:a16="http://schemas.microsoft.com/office/drawing/2014/main" id="{7C0EBD2D-6140-D6B3-3705-AFBCB86967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9934" t="34426" r="42244" b="42987"/>
                  <a:stretch/>
                </p:blipFill>
                <p:spPr>
                  <a:xfrm>
                    <a:off x="5333936" y="6162408"/>
                    <a:ext cx="327598" cy="376131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>
                    <a:extLst>
                      <a:ext uri="{FF2B5EF4-FFF2-40B4-BE49-F238E27FC236}">
                        <a16:creationId xmlns:a16="http://schemas.microsoft.com/office/drawing/2014/main" id="{436BA26F-AD9E-4F31-EBD2-90A5DD3C69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3601168" y="4976573"/>
                    <a:ext cx="614247" cy="1732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519E0FF-8BD2-3A15-5F2B-E5A311A3CD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9934" t="34426" r="42244" b="42987"/>
                <a:stretch/>
              </p:blipFill>
              <p:spPr>
                <a:xfrm>
                  <a:off x="5480189" y="3094355"/>
                  <a:ext cx="327598" cy="376131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9F0F4F-EC11-8239-30A9-2641EDF0F7BA}"/>
              </a:ext>
            </a:extLst>
          </p:cNvPr>
          <p:cNvGrpSpPr/>
          <p:nvPr/>
        </p:nvGrpSpPr>
        <p:grpSpPr>
          <a:xfrm>
            <a:off x="4659911" y="2913377"/>
            <a:ext cx="3707340" cy="3688704"/>
            <a:chOff x="4659911" y="2913377"/>
            <a:chExt cx="3707340" cy="368870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0864E57-5634-E32A-4764-AC881AE64430}"/>
                </a:ext>
              </a:extLst>
            </p:cNvPr>
            <p:cNvSpPr/>
            <p:nvPr/>
          </p:nvSpPr>
          <p:spPr>
            <a:xfrm>
              <a:off x="6773155" y="4534106"/>
              <a:ext cx="7292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r>
                <a:rPr lang="en-US" sz="28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60E30D-A4F3-B77A-E5D2-F5632F5C18E2}"/>
                </a:ext>
              </a:extLst>
            </p:cNvPr>
            <p:cNvGrpSpPr/>
            <p:nvPr/>
          </p:nvGrpSpPr>
          <p:grpSpPr>
            <a:xfrm>
              <a:off x="4659911" y="2913377"/>
              <a:ext cx="3707340" cy="3688704"/>
              <a:chOff x="4659911" y="2913377"/>
              <a:chExt cx="3707340" cy="3688704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1560C7B2-EBE4-1438-891F-953D744FDA82}"/>
                  </a:ext>
                </a:extLst>
              </p:cNvPr>
              <p:cNvGrpSpPr/>
              <p:nvPr/>
            </p:nvGrpSpPr>
            <p:grpSpPr>
              <a:xfrm>
                <a:off x="4659911" y="5045652"/>
                <a:ext cx="2698910" cy="1556429"/>
                <a:chOff x="2268125" y="5021381"/>
                <a:chExt cx="2698910" cy="1556429"/>
              </a:xfrm>
            </p:grpSpPr>
            <p:sp>
              <p:nvSpPr>
                <p:cNvPr id="120" name="Arrow: Curved Up 119">
                  <a:extLst>
                    <a:ext uri="{FF2B5EF4-FFF2-40B4-BE49-F238E27FC236}">
                      <a16:creationId xmlns:a16="http://schemas.microsoft.com/office/drawing/2014/main" id="{46277D75-AAD5-7656-46B4-1D5BA3EFDF1C}"/>
                    </a:ext>
                  </a:extLst>
                </p:cNvPr>
                <p:cNvSpPr/>
                <p:nvPr/>
              </p:nvSpPr>
              <p:spPr>
                <a:xfrm>
                  <a:off x="2268125" y="5021381"/>
                  <a:ext cx="2698910" cy="1017718"/>
                </a:xfrm>
                <a:prstGeom prst="curvedUp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0BB506E-A5CA-F61D-AFF6-F10F2DA11814}"/>
                    </a:ext>
                  </a:extLst>
                </p:cNvPr>
                <p:cNvSpPr/>
                <p:nvPr/>
              </p:nvSpPr>
              <p:spPr>
                <a:xfrm>
                  <a:off x="3195432" y="6054590"/>
                  <a:ext cx="857263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0" cap="none" spc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+ 10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4F6F9A4-CCD7-75D2-047D-08F145F1F5FE}"/>
                  </a:ext>
                </a:extLst>
              </p:cNvPr>
              <p:cNvGrpSpPr/>
              <p:nvPr/>
            </p:nvGrpSpPr>
            <p:grpSpPr>
              <a:xfrm>
                <a:off x="6017333" y="2913377"/>
                <a:ext cx="2349918" cy="1747125"/>
                <a:chOff x="6052382" y="2915883"/>
                <a:chExt cx="2349918" cy="1747125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689084DB-97B0-FFAD-67C5-310932B83347}"/>
                    </a:ext>
                  </a:extLst>
                </p:cNvPr>
                <p:cNvGrpSpPr/>
                <p:nvPr/>
              </p:nvGrpSpPr>
              <p:grpSpPr>
                <a:xfrm>
                  <a:off x="6052382" y="2915883"/>
                  <a:ext cx="2349918" cy="1747125"/>
                  <a:chOff x="5091289" y="5053034"/>
                  <a:chExt cx="2349918" cy="1747125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6BC9BD8E-A8BB-A95F-EEFB-25C7EE37DE10}"/>
                      </a:ext>
                    </a:extLst>
                  </p:cNvPr>
                  <p:cNvGrpSpPr/>
                  <p:nvPr/>
                </p:nvGrpSpPr>
                <p:grpSpPr>
                  <a:xfrm>
                    <a:off x="5380841" y="5053034"/>
                    <a:ext cx="2060366" cy="1732178"/>
                    <a:chOff x="3601168" y="4976573"/>
                    <a:chExt cx="2060366" cy="1732178"/>
                  </a:xfrm>
                </p:grpSpPr>
                <p:pic>
                  <p:nvPicPr>
                    <p:cNvPr id="103" name="Picture 102">
                      <a:extLst>
                        <a:ext uri="{FF2B5EF4-FFF2-40B4-BE49-F238E27FC236}">
                          <a16:creationId xmlns:a16="http://schemas.microsoft.com/office/drawing/2014/main" id="{9AD32D27-8414-618F-C432-07C150420DE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5002" t="23074" r="31995" b="33000"/>
                    <a:stretch/>
                  </p:blipFill>
                  <p:spPr>
                    <a:xfrm>
                      <a:off x="4190009" y="4976573"/>
                      <a:ext cx="614247" cy="17321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4" name="Picture 103">
                      <a:extLst>
                        <a:ext uri="{FF2B5EF4-FFF2-40B4-BE49-F238E27FC236}">
                          <a16:creationId xmlns:a16="http://schemas.microsoft.com/office/drawing/2014/main" id="{5225F9EC-6DAB-82AB-4C98-B0E1C8D233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39934" t="34426" r="42244" b="42987"/>
                    <a:stretch/>
                  </p:blipFill>
                  <p:spPr>
                    <a:xfrm>
                      <a:off x="5328809" y="5481478"/>
                      <a:ext cx="327598" cy="3761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5" name="Picture 104">
                      <a:extLst>
                        <a:ext uri="{FF2B5EF4-FFF2-40B4-BE49-F238E27FC236}">
                          <a16:creationId xmlns:a16="http://schemas.microsoft.com/office/drawing/2014/main" id="{76AFB81D-4753-D28D-1F90-B9DA79C9AD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5002" t="23074" r="31995" b="33000"/>
                    <a:stretch/>
                  </p:blipFill>
                  <p:spPr>
                    <a:xfrm>
                      <a:off x="4451415" y="4976573"/>
                      <a:ext cx="614247" cy="17321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6" name="Picture 105">
                      <a:extLst>
                        <a:ext uri="{FF2B5EF4-FFF2-40B4-BE49-F238E27FC236}">
                          <a16:creationId xmlns:a16="http://schemas.microsoft.com/office/drawing/2014/main" id="{EF83ADF9-144F-9000-9B1A-28D16E71EEE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5002" t="23074" r="31995" b="33000"/>
                    <a:stretch/>
                  </p:blipFill>
                  <p:spPr>
                    <a:xfrm>
                      <a:off x="4758538" y="4976573"/>
                      <a:ext cx="614247" cy="17321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7" name="Picture 106">
                      <a:extLst>
                        <a:ext uri="{FF2B5EF4-FFF2-40B4-BE49-F238E27FC236}">
                          <a16:creationId xmlns:a16="http://schemas.microsoft.com/office/drawing/2014/main" id="{DAECEA38-9609-9131-DE5F-1F370E249B9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39934" t="34426" r="42244" b="42987"/>
                    <a:stretch/>
                  </p:blipFill>
                  <p:spPr>
                    <a:xfrm>
                      <a:off x="5333936" y="5821943"/>
                      <a:ext cx="327598" cy="3761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8" name="Picture 107">
                      <a:extLst>
                        <a:ext uri="{FF2B5EF4-FFF2-40B4-BE49-F238E27FC236}">
                          <a16:creationId xmlns:a16="http://schemas.microsoft.com/office/drawing/2014/main" id="{F4791CAB-8517-9073-F89E-9982BF89EE2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5002" t="23074" r="31995" b="33000"/>
                    <a:stretch/>
                  </p:blipFill>
                  <p:spPr>
                    <a:xfrm>
                      <a:off x="3889917" y="4976573"/>
                      <a:ext cx="614247" cy="17321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9" name="Picture 108">
                      <a:extLst>
                        <a:ext uri="{FF2B5EF4-FFF2-40B4-BE49-F238E27FC236}">
                          <a16:creationId xmlns:a16="http://schemas.microsoft.com/office/drawing/2014/main" id="{96FCC1C8-D283-521A-43C4-A5721026312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l="39934" t="34426" r="42244" b="42987"/>
                    <a:stretch/>
                  </p:blipFill>
                  <p:spPr>
                    <a:xfrm>
                      <a:off x="5333936" y="6162408"/>
                      <a:ext cx="327598" cy="3761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0" name="Picture 109">
                      <a:extLst>
                        <a:ext uri="{FF2B5EF4-FFF2-40B4-BE49-F238E27FC236}">
                          <a16:creationId xmlns:a16="http://schemas.microsoft.com/office/drawing/2014/main" id="{D53E148E-3048-EA80-9722-ADFC80D1441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/>
                    <a:srcRect l="35002" t="23074" r="31995" b="33000"/>
                    <a:stretch/>
                  </p:blipFill>
                  <p:spPr>
                    <a:xfrm>
                      <a:off x="3601168" y="4976573"/>
                      <a:ext cx="614247" cy="173217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1" name="Picture 110">
                    <a:extLst>
                      <a:ext uri="{FF2B5EF4-FFF2-40B4-BE49-F238E27FC236}">
                        <a16:creationId xmlns:a16="http://schemas.microsoft.com/office/drawing/2014/main" id="{E2254437-AB3A-4593-EBB3-5D24A84D0A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35002" t="23074" r="31995" b="33000"/>
                  <a:stretch/>
                </p:blipFill>
                <p:spPr>
                  <a:xfrm>
                    <a:off x="5091289" y="5067981"/>
                    <a:ext cx="614247" cy="1732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61DECED-2114-88FD-2B0A-CE424BD60C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9934" t="34426" r="42244" b="42987"/>
                <a:stretch/>
              </p:blipFill>
              <p:spPr>
                <a:xfrm>
                  <a:off x="8047918" y="3074166"/>
                  <a:ext cx="327598" cy="37613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you find 10 less from a number, the ones digit does </a:t>
            </a:r>
            <a:r>
              <a:rPr lang="en-US" sz="4400" i="1" dirty="0"/>
              <a:t>not</a:t>
            </a:r>
            <a:r>
              <a:rPr lang="en-US" sz="4400" dirty="0"/>
              <a:t> change.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</TotalTime>
  <Words>256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2025-12-04T18:41:18Z</dcterms:modified>
  <cp:category/>
</cp:coreProperties>
</file>