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68" r:id="rId3"/>
    <p:sldId id="314" r:id="rId4"/>
    <p:sldId id="310" r:id="rId5"/>
    <p:sldId id="315" r:id="rId6"/>
    <p:sldId id="317" r:id="rId7"/>
    <p:sldId id="313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690221" y="197096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2756896" y="1223288"/>
            <a:ext cx="45937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ACAF2E-E7CD-2679-A6F5-1DDAE2601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2862" y="2249480"/>
            <a:ext cx="4541950" cy="35052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95059" y="637942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0A469-DB50-410C-93F8-26CF67D621E2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29D10-24F7-DC39-BFCF-9A7334166B93}"/>
              </a:ext>
            </a:extLst>
          </p:cNvPr>
          <p:cNvSpPr/>
          <p:nvPr/>
        </p:nvSpPr>
        <p:spPr>
          <a:xfrm>
            <a:off x="1962659" y="1534249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C243D4-CA7F-240A-92F3-7DAE4BA97A4D}"/>
              </a:ext>
            </a:extLst>
          </p:cNvPr>
          <p:cNvSpPr/>
          <p:nvPr/>
        </p:nvSpPr>
        <p:spPr>
          <a:xfrm>
            <a:off x="3710358" y="1520243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914954-2929-95E3-9531-46F6068DC16F}"/>
              </a:ext>
            </a:extLst>
          </p:cNvPr>
          <p:cNvSpPr/>
          <p:nvPr/>
        </p:nvSpPr>
        <p:spPr>
          <a:xfrm>
            <a:off x="4199373" y="1523998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DFA14C-2420-C359-9251-10D3CC862F43}"/>
              </a:ext>
            </a:extLst>
          </p:cNvPr>
          <p:cNvSpPr/>
          <p:nvPr/>
        </p:nvSpPr>
        <p:spPr>
          <a:xfrm>
            <a:off x="2794355" y="5242206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9AFF3F-D6DD-237C-3CD8-66FCBA55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7" name="Picture 6" descr="A hand with a finger pointing up&#10;&#10;AI-generated content may be incorrect.">
            <a:extLst>
              <a:ext uri="{FF2B5EF4-FFF2-40B4-BE49-F238E27FC236}">
                <a16:creationId xmlns:a16="http://schemas.microsoft.com/office/drawing/2014/main" id="{0085D980-9E75-AAB9-012D-35B880336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834" y="2629950"/>
            <a:ext cx="1875290" cy="1875290"/>
          </a:xfrm>
          <a:prstGeom prst="rect">
            <a:avLst/>
          </a:prstGeom>
        </p:spPr>
      </p:pic>
      <p:pic>
        <p:nvPicPr>
          <p:cNvPr id="9" name="Picture 8" descr="A hand with a finger pointing up&#10;&#10;AI-generated content may be incorrect.">
            <a:extLst>
              <a:ext uri="{FF2B5EF4-FFF2-40B4-BE49-F238E27FC236}">
                <a16:creationId xmlns:a16="http://schemas.microsoft.com/office/drawing/2014/main" id="{B337A59F-4A49-DFBF-02F3-2569F4219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6733" y="2629950"/>
            <a:ext cx="1875290" cy="1875290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2A38375-F8BF-1AEF-A3AB-2648217CB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06927 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07361 -0.00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6F2584-C80D-76E4-1FCC-9D700184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6F660D-4397-0522-2B49-A1FAB75C6491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55125D-B5AB-370F-4E03-BE4F9136DBE1}"/>
              </a:ext>
            </a:extLst>
          </p:cNvPr>
          <p:cNvSpPr/>
          <p:nvPr/>
        </p:nvSpPr>
        <p:spPr>
          <a:xfrm>
            <a:off x="1962659" y="1534249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342F9C-CBB3-8C2B-8C23-489035155C14}"/>
              </a:ext>
            </a:extLst>
          </p:cNvPr>
          <p:cNvSpPr/>
          <p:nvPr/>
        </p:nvSpPr>
        <p:spPr>
          <a:xfrm>
            <a:off x="3710358" y="1520243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3AC10-6015-B580-24B1-CE4550DE50B5}"/>
              </a:ext>
            </a:extLst>
          </p:cNvPr>
          <p:cNvSpPr/>
          <p:nvPr/>
        </p:nvSpPr>
        <p:spPr>
          <a:xfrm>
            <a:off x="4199373" y="1523998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A38716-598A-5DC0-A973-F913B27EF5C3}"/>
              </a:ext>
            </a:extLst>
          </p:cNvPr>
          <p:cNvSpPr/>
          <p:nvPr/>
        </p:nvSpPr>
        <p:spPr>
          <a:xfrm>
            <a:off x="2794355" y="5242206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DC0E7-7377-D50D-BA16-743A47A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EEDA69-6C94-420E-86AB-64205F55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D1D32B-61A5-B173-3D20-2A8BA410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15" name="Picture 14" descr="A hand making a peace sign&#10;&#10;AI-generated content may be incorrect.">
            <a:extLst>
              <a:ext uri="{FF2B5EF4-FFF2-40B4-BE49-F238E27FC236}">
                <a16:creationId xmlns:a16="http://schemas.microsoft.com/office/drawing/2014/main" id="{79DC6453-D641-F6E1-D9B5-8E6F13735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355" y="2746865"/>
            <a:ext cx="1642791" cy="1642791"/>
          </a:xfrm>
          <a:prstGeom prst="rect">
            <a:avLst/>
          </a:prstGeom>
        </p:spPr>
      </p:pic>
      <p:pic>
        <p:nvPicPr>
          <p:cNvPr id="16" name="Picture 15" descr="A hand making a peace sign&#10;&#10;AI-generated content may be incorrect.">
            <a:extLst>
              <a:ext uri="{FF2B5EF4-FFF2-40B4-BE49-F238E27FC236}">
                <a16:creationId xmlns:a16="http://schemas.microsoft.com/office/drawing/2014/main" id="{A9E3FE4A-A65F-41C3-F65C-AE1BFF40D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03203" y="2725093"/>
            <a:ext cx="1642791" cy="16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257 -0.002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8976 0.006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3051-B3C0-AC15-2F5F-CD3D2BDC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622579-8779-B3FD-7F66-8A67B8FE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412" y="5259559"/>
            <a:ext cx="824759" cy="6185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8EB7E8-E42F-986C-D3C6-695548EC6998}"/>
              </a:ext>
            </a:extLst>
          </p:cNvPr>
          <p:cNvSpPr/>
          <p:nvPr/>
        </p:nvSpPr>
        <p:spPr>
          <a:xfrm>
            <a:off x="238422" y="33632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4A453B-E3AF-818A-84F4-DFE34F5C8FA5}"/>
              </a:ext>
            </a:extLst>
          </p:cNvPr>
          <p:cNvSpPr/>
          <p:nvPr/>
        </p:nvSpPr>
        <p:spPr>
          <a:xfrm>
            <a:off x="1940538" y="1612447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85E524-4C0C-A088-E180-14A335776AD5}"/>
              </a:ext>
            </a:extLst>
          </p:cNvPr>
          <p:cNvSpPr/>
          <p:nvPr/>
        </p:nvSpPr>
        <p:spPr>
          <a:xfrm>
            <a:off x="3688237" y="1598441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EF6D0-1BDD-00EF-0B76-CD6313AF1C10}"/>
              </a:ext>
            </a:extLst>
          </p:cNvPr>
          <p:cNvSpPr/>
          <p:nvPr/>
        </p:nvSpPr>
        <p:spPr>
          <a:xfrm>
            <a:off x="4177252" y="1602196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EA5F3F-6686-638A-1FD9-1D1D11431AF0}"/>
              </a:ext>
            </a:extLst>
          </p:cNvPr>
          <p:cNvSpPr/>
          <p:nvPr/>
        </p:nvSpPr>
        <p:spPr>
          <a:xfrm>
            <a:off x="2794355" y="4878685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A1CD5D8-7611-C210-7C09-3E3B09685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7" name="Picture 6" descr="A hand with a number four&#10;&#10;AI-generated content may be incorrect.">
            <a:extLst>
              <a:ext uri="{FF2B5EF4-FFF2-40B4-BE49-F238E27FC236}">
                <a16:creationId xmlns:a16="http://schemas.microsoft.com/office/drawing/2014/main" id="{FB86ADDE-2E74-4056-0714-F45163709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355" y="2634343"/>
            <a:ext cx="1589314" cy="1589314"/>
          </a:xfrm>
          <a:prstGeom prst="rect">
            <a:avLst/>
          </a:prstGeom>
        </p:spPr>
      </p:pic>
      <p:pic>
        <p:nvPicPr>
          <p:cNvPr id="9" name="Picture 8" descr="A hand with a number four&#10;&#10;AI-generated content may be incorrect.">
            <a:extLst>
              <a:ext uri="{FF2B5EF4-FFF2-40B4-BE49-F238E27FC236}">
                <a16:creationId xmlns:a16="http://schemas.microsoft.com/office/drawing/2014/main" id="{069BF366-A4D8-15CE-86EF-1CAC69203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05380" y="2634343"/>
            <a:ext cx="1589314" cy="1589314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B3FA0BE-ADA9-6779-D0B8-AF83C0CD4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0.06441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0.0868 0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365DC8-8B4F-80F6-F521-78FFA6B00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1802CF8-C492-92DA-65FE-2C8BCB9C8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412" y="5259559"/>
            <a:ext cx="824759" cy="6185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915C1F-37E7-591C-42EB-006DDD7726B5}"/>
              </a:ext>
            </a:extLst>
          </p:cNvPr>
          <p:cNvSpPr/>
          <p:nvPr/>
        </p:nvSpPr>
        <p:spPr>
          <a:xfrm>
            <a:off x="238422" y="33632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FA99F-E81F-4DE0-4780-C8A2C32ED99E}"/>
              </a:ext>
            </a:extLst>
          </p:cNvPr>
          <p:cNvSpPr/>
          <p:nvPr/>
        </p:nvSpPr>
        <p:spPr>
          <a:xfrm>
            <a:off x="1940538" y="1612447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0FD70B-893F-B407-8C62-5283D95995F2}"/>
              </a:ext>
            </a:extLst>
          </p:cNvPr>
          <p:cNvSpPr/>
          <p:nvPr/>
        </p:nvSpPr>
        <p:spPr>
          <a:xfrm>
            <a:off x="3688237" y="1598441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6314E5-394E-F035-574C-E7FEBA7DE845}"/>
              </a:ext>
            </a:extLst>
          </p:cNvPr>
          <p:cNvSpPr/>
          <p:nvPr/>
        </p:nvSpPr>
        <p:spPr>
          <a:xfrm>
            <a:off x="4177252" y="1602196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BD5400-53A9-BEA6-AFE7-5D86FBB0BB84}"/>
              </a:ext>
            </a:extLst>
          </p:cNvPr>
          <p:cNvSpPr/>
          <p:nvPr/>
        </p:nvSpPr>
        <p:spPr>
          <a:xfrm>
            <a:off x="2794355" y="4878685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CA62230-E93D-4437-DB49-97C96ABC6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DABFA2F-DD00-4A05-4EB9-14805AE8E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hand with a number four&#10;&#10;AI-generated content may be incorrect.">
            <a:extLst>
              <a:ext uri="{FF2B5EF4-FFF2-40B4-BE49-F238E27FC236}">
                <a16:creationId xmlns:a16="http://schemas.microsoft.com/office/drawing/2014/main" id="{AAA0FB73-3AD0-D5AA-DA94-69238BCDE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492828" y="2721428"/>
            <a:ext cx="1959428" cy="1959428"/>
          </a:xfrm>
          <a:prstGeom prst="rect">
            <a:avLst/>
          </a:prstGeom>
        </p:spPr>
      </p:pic>
      <p:pic>
        <p:nvPicPr>
          <p:cNvPr id="4" name="Picture 3" descr="A hand with a number four&#10;&#10;AI-generated content may be incorrect.">
            <a:extLst>
              <a:ext uri="{FF2B5EF4-FFF2-40B4-BE49-F238E27FC236}">
                <a16:creationId xmlns:a16="http://schemas.microsoft.com/office/drawing/2014/main" id="{AB575327-94AD-C4DE-0096-9CC605FF5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398" y="2721428"/>
            <a:ext cx="1959428" cy="19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8542 -3.33333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07708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5B1B5B-62DA-22CE-E1A2-E7772005B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B64F24-393C-E8AB-D1B8-7D2AC4C04173}"/>
              </a:ext>
            </a:extLst>
          </p:cNvPr>
          <p:cNvSpPr/>
          <p:nvPr/>
        </p:nvSpPr>
        <p:spPr>
          <a:xfrm>
            <a:off x="264498" y="360865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25A219-02A9-1DE0-3747-780FA8FC6C2D}"/>
              </a:ext>
            </a:extLst>
          </p:cNvPr>
          <p:cNvSpPr/>
          <p:nvPr/>
        </p:nvSpPr>
        <p:spPr>
          <a:xfrm>
            <a:off x="1940538" y="1400927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7EB83F-81F4-7C23-87F1-B16ABC7E7693}"/>
              </a:ext>
            </a:extLst>
          </p:cNvPr>
          <p:cNvSpPr/>
          <p:nvPr/>
        </p:nvSpPr>
        <p:spPr>
          <a:xfrm>
            <a:off x="3688237" y="1386921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3C2B7D-2BCA-06C0-302B-667BBE454235}"/>
              </a:ext>
            </a:extLst>
          </p:cNvPr>
          <p:cNvSpPr/>
          <p:nvPr/>
        </p:nvSpPr>
        <p:spPr>
          <a:xfrm>
            <a:off x="4177252" y="1390676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6DD4A9-E016-8768-409B-1B8786E171A1}"/>
              </a:ext>
            </a:extLst>
          </p:cNvPr>
          <p:cNvSpPr/>
          <p:nvPr/>
        </p:nvSpPr>
        <p:spPr>
          <a:xfrm>
            <a:off x="2794355" y="5467324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236A0D-0642-17F7-1816-9EA27E414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94842527-2A77-708D-4652-02CF86F79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6" name="Picture 5" descr="A hand with a black background&#10;&#10;AI-generated content may be incorrect.">
            <a:extLst>
              <a:ext uri="{FF2B5EF4-FFF2-40B4-BE49-F238E27FC236}">
                <a16:creationId xmlns:a16="http://schemas.microsoft.com/office/drawing/2014/main" id="{651D3265-F462-B795-0421-9817EF3CE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362" y="2710390"/>
            <a:ext cx="2151668" cy="2151668"/>
          </a:xfrm>
          <a:prstGeom prst="rect">
            <a:avLst/>
          </a:prstGeom>
        </p:spPr>
      </p:pic>
      <p:pic>
        <p:nvPicPr>
          <p:cNvPr id="7" name="Picture 6" descr="A hand with a black background&#10;&#10;AI-generated content may be incorrect.">
            <a:extLst>
              <a:ext uri="{FF2B5EF4-FFF2-40B4-BE49-F238E27FC236}">
                <a16:creationId xmlns:a16="http://schemas.microsoft.com/office/drawing/2014/main" id="{02C62BEB-D3BB-C88A-A59E-9408B7B78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44485" y="2654395"/>
            <a:ext cx="2151668" cy="2151668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5744BAB-7EB5-52FD-8EF9-88A45201E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06806 0.000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-0.07031 0.002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E1C57-14EB-B186-497D-DF8C884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51196D-2080-D1B4-28ED-0EA904D1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994DB-2974-C1F7-659A-75950704418A}"/>
              </a:ext>
            </a:extLst>
          </p:cNvPr>
          <p:cNvSpPr/>
          <p:nvPr/>
        </p:nvSpPr>
        <p:spPr>
          <a:xfrm>
            <a:off x="1475630" y="107180"/>
            <a:ext cx="6413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dirty="0"/>
              <a:t>Make these numbers </a:t>
            </a:r>
          </a:p>
          <a:p>
            <a:pPr algn="ctr"/>
            <a:r>
              <a:rPr lang="en-GB" sz="3600" dirty="0"/>
              <a:t>and record your answers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2ACEBE-8FFF-BBB8-F971-84151CC8CB04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2A439-BF43-F542-8A51-9242AF92AC15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1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CA4ECB4-3326-9F89-715B-70283CA7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B5B3E62-D01D-6718-CA34-D313EC442C21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2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0D0437-F3CA-CC06-127A-C550B80495A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3 + 3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C584E6-3761-3F97-23ED-175279DF400C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5 + 5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F6146F-146A-FD59-E6BD-A34EEF378272}"/>
              </a:ext>
            </a:extLst>
          </p:cNvPr>
          <p:cNvSpPr txBox="1"/>
          <p:nvPr/>
        </p:nvSpPr>
        <p:spPr>
          <a:xfrm>
            <a:off x="265469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4 + 4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EB64E-4064-83E6-61CA-E26F0DFFFDF5}"/>
              </a:ext>
            </a:extLst>
          </p:cNvPr>
          <p:cNvSpPr/>
          <p:nvPr/>
        </p:nvSpPr>
        <p:spPr>
          <a:xfrm>
            <a:off x="4682262" y="4439629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412AC-D5C1-3BFF-1707-B8F83AA9EA63}"/>
              </a:ext>
            </a:extLst>
          </p:cNvPr>
          <p:cNvSpPr/>
          <p:nvPr/>
        </p:nvSpPr>
        <p:spPr>
          <a:xfrm>
            <a:off x="4682262" y="5450921"/>
            <a:ext cx="825908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232CD-4963-75BF-538E-59F0E5C0245A}"/>
              </a:ext>
            </a:extLst>
          </p:cNvPr>
          <p:cNvSpPr/>
          <p:nvPr/>
        </p:nvSpPr>
        <p:spPr>
          <a:xfrm>
            <a:off x="4682261" y="154472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394F2-6A6F-8746-215A-85E7E210BE37}"/>
              </a:ext>
            </a:extLst>
          </p:cNvPr>
          <p:cNvSpPr/>
          <p:nvPr/>
        </p:nvSpPr>
        <p:spPr>
          <a:xfrm>
            <a:off x="4682262" y="2459077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E3C712-CB55-E279-5BAB-4B63953BEAD5}"/>
              </a:ext>
            </a:extLst>
          </p:cNvPr>
          <p:cNvSpPr/>
          <p:nvPr/>
        </p:nvSpPr>
        <p:spPr>
          <a:xfrm>
            <a:off x="4682262" y="3429000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8" name="Picture 7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68301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1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Always / Sometimes / Never</a:t>
            </a:r>
            <a:r>
              <a:rPr lang="en-GB" sz="4400" dirty="0"/>
              <a:t> </a:t>
            </a:r>
            <a:endParaRPr lang="en-GB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When you double a number, you add the same number again.</a:t>
            </a:r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Always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500</TotalTime>
  <Words>105</Words>
  <Application>Microsoft Office PowerPoint</Application>
  <PresentationFormat>On-screen Show (4:3)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31</cp:revision>
  <dcterms:created xsi:type="dcterms:W3CDTF">2013-01-27T09:14:16Z</dcterms:created>
  <dcterms:modified xsi:type="dcterms:W3CDTF">2025-12-04T18:21:58Z</dcterms:modified>
  <cp:category/>
</cp:coreProperties>
</file>