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8" r:id="rId3"/>
    <p:sldId id="289" r:id="rId4"/>
    <p:sldId id="290" r:id="rId5"/>
    <p:sldId id="291" r:id="rId6"/>
    <p:sldId id="29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601522" y="1055879"/>
            <a:ext cx="86917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Divide by 1000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31" y="2694039"/>
            <a:ext cx="4513698" cy="39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028655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divide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488384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46842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392815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1E106-FBE1-ED0B-4781-0601D99C03C7}"/>
              </a:ext>
            </a:extLst>
          </p:cNvPr>
          <p:cNvSpPr txBox="1"/>
          <p:nvPr/>
        </p:nvSpPr>
        <p:spPr>
          <a:xfrm>
            <a:off x="747066" y="510116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To divide a number by 1,000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A17253-1B72-6D38-560E-0AD7F37BEEF5}"/>
              </a:ext>
            </a:extLst>
          </p:cNvPr>
          <p:cNvSpPr/>
          <p:nvPr/>
        </p:nvSpPr>
        <p:spPr>
          <a:xfrm>
            <a:off x="1427021" y="556089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44076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388128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DD7829-2CE8-EFF2-0283-118027FB1D66}"/>
              </a:ext>
            </a:extLst>
          </p:cNvPr>
          <p:cNvSpPr txBox="1"/>
          <p:nvPr/>
        </p:nvSpPr>
        <p:spPr>
          <a:xfrm>
            <a:off x="1579422" y="551402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75062" y="367908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</a:t>
              </a:r>
              <a:r>
                <a:rPr lang="en-US" sz="3200" b="1" dirty="0"/>
                <a:t>85,000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/>
        </p:nvGraphicFramePr>
        <p:xfrm>
          <a:off x="213820" y="3027429"/>
          <a:ext cx="8570048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1256">
                  <a:extLst>
                    <a:ext uri="{9D8B030D-6E8A-4147-A177-3AD203B41FA5}">
                      <a16:colId xmlns:a16="http://schemas.microsoft.com/office/drawing/2014/main" val="1265594463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2504463301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151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386579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459869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76703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628222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85552" y="356137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75062" y="368793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85</a:t>
              </a:r>
            </a:p>
            <a:p>
              <a:pPr algn="ctr">
                <a:buNone/>
              </a:pPr>
              <a:r>
                <a:rPr lang="en-US" sz="3200" b="1" dirty="0"/>
                <a:t>85000 ÷ 1000 = 85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67974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082111" y="259916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085081" y="363603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0DD30-AFB0-3B30-78AC-0B01CBE943E3}"/>
              </a:ext>
            </a:extLst>
          </p:cNvPr>
          <p:cNvSpPr/>
          <p:nvPr/>
        </p:nvSpPr>
        <p:spPr>
          <a:xfrm>
            <a:off x="7755894" y="315316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B3046A-FD66-3741-6DBD-B6A0D6D53760}"/>
              </a:ext>
            </a:extLst>
          </p:cNvPr>
          <p:cNvSpPr/>
          <p:nvPr/>
        </p:nvSpPr>
        <p:spPr>
          <a:xfrm>
            <a:off x="100078" y="3087067"/>
            <a:ext cx="12725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5CD15-105C-A1C5-7CE3-8DD9B470E6AB}"/>
              </a:ext>
            </a:extLst>
          </p:cNvPr>
          <p:cNvGrpSpPr/>
          <p:nvPr/>
        </p:nvGrpSpPr>
        <p:grpSpPr>
          <a:xfrm>
            <a:off x="213820" y="4056209"/>
            <a:ext cx="5269230" cy="707886"/>
            <a:chOff x="289469" y="4905285"/>
            <a:chExt cx="5269230" cy="7078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E41C1-9332-5090-D188-71134BC4816B}"/>
                </a:ext>
              </a:extLst>
            </p:cNvPr>
            <p:cNvSpPr/>
            <p:nvPr/>
          </p:nvSpPr>
          <p:spPr>
            <a:xfrm>
              <a:off x="289469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463638-D986-E423-88AB-E27BB62F87BE}"/>
                </a:ext>
              </a:extLst>
            </p:cNvPr>
            <p:cNvSpPr/>
            <p:nvPr/>
          </p:nvSpPr>
          <p:spPr>
            <a:xfrm>
              <a:off x="1356265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839C20-2690-AB34-6C1A-0CDE716B3E87}"/>
                </a:ext>
              </a:extLst>
            </p:cNvPr>
            <p:cNvSpPr/>
            <p:nvPr/>
          </p:nvSpPr>
          <p:spPr>
            <a:xfrm>
              <a:off x="2423060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92A9AF-BC55-E757-EE05-C3B201DB5B37}"/>
                </a:ext>
              </a:extLst>
            </p:cNvPr>
            <p:cNvSpPr/>
            <p:nvPr/>
          </p:nvSpPr>
          <p:spPr>
            <a:xfrm>
              <a:off x="3489856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ED2B89-276E-44A5-E287-127F76A53159}"/>
                </a:ext>
              </a:extLst>
            </p:cNvPr>
            <p:cNvSpPr/>
            <p:nvPr/>
          </p:nvSpPr>
          <p:spPr>
            <a:xfrm>
              <a:off x="4556651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8705C8-1CF2-23B1-8ED2-D14319D9C9C3}"/>
              </a:ext>
            </a:extLst>
          </p:cNvPr>
          <p:cNvGrpSpPr/>
          <p:nvPr/>
        </p:nvGrpSpPr>
        <p:grpSpPr>
          <a:xfrm>
            <a:off x="1288169" y="4056209"/>
            <a:ext cx="5269230" cy="707886"/>
            <a:chOff x="289469" y="4905285"/>
            <a:chExt cx="5269230" cy="70788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9C3E5B-F47F-2B86-8A72-3FDE96B89D6B}"/>
                </a:ext>
              </a:extLst>
            </p:cNvPr>
            <p:cNvSpPr/>
            <p:nvPr/>
          </p:nvSpPr>
          <p:spPr>
            <a:xfrm>
              <a:off x="289469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1EAA55-BA7C-37B7-4956-EA8B806FE465}"/>
                </a:ext>
              </a:extLst>
            </p:cNvPr>
            <p:cNvSpPr/>
            <p:nvPr/>
          </p:nvSpPr>
          <p:spPr>
            <a:xfrm>
              <a:off x="1356265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D1AE82-7E7C-4D2A-8B0B-537E60091931}"/>
                </a:ext>
              </a:extLst>
            </p:cNvPr>
            <p:cNvSpPr/>
            <p:nvPr/>
          </p:nvSpPr>
          <p:spPr>
            <a:xfrm>
              <a:off x="2423060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DE1F0A-123B-DC6E-7E72-3C492CFBC53E}"/>
                </a:ext>
              </a:extLst>
            </p:cNvPr>
            <p:cNvSpPr/>
            <p:nvPr/>
          </p:nvSpPr>
          <p:spPr>
            <a:xfrm>
              <a:off x="3489856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4BDB2D-8146-DAE2-4089-8626693BB663}"/>
                </a:ext>
              </a:extLst>
            </p:cNvPr>
            <p:cNvSpPr/>
            <p:nvPr/>
          </p:nvSpPr>
          <p:spPr>
            <a:xfrm>
              <a:off x="4556651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A69A5F-8EB2-0C61-5F4C-C16799A9A21F}"/>
              </a:ext>
            </a:extLst>
          </p:cNvPr>
          <p:cNvGrpSpPr/>
          <p:nvPr/>
        </p:nvGrpSpPr>
        <p:grpSpPr>
          <a:xfrm>
            <a:off x="2354971" y="4056209"/>
            <a:ext cx="5269230" cy="707886"/>
            <a:chOff x="289469" y="4905285"/>
            <a:chExt cx="5269230" cy="70788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123DF2-D1DE-3A1D-E4F5-60CBAA909B4D}"/>
                </a:ext>
              </a:extLst>
            </p:cNvPr>
            <p:cNvSpPr/>
            <p:nvPr/>
          </p:nvSpPr>
          <p:spPr>
            <a:xfrm>
              <a:off x="289469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5C045A-F0DC-BCB8-A460-A978DEB3FA2C}"/>
                </a:ext>
              </a:extLst>
            </p:cNvPr>
            <p:cNvSpPr/>
            <p:nvPr/>
          </p:nvSpPr>
          <p:spPr>
            <a:xfrm>
              <a:off x="1356265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CCDF815-A171-B5C1-D3E6-1CDA1C2EEAB2}"/>
                </a:ext>
              </a:extLst>
            </p:cNvPr>
            <p:cNvSpPr/>
            <p:nvPr/>
          </p:nvSpPr>
          <p:spPr>
            <a:xfrm>
              <a:off x="2423060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1C8908-4041-BB1F-E856-21B1008FA274}"/>
                </a:ext>
              </a:extLst>
            </p:cNvPr>
            <p:cNvSpPr/>
            <p:nvPr/>
          </p:nvSpPr>
          <p:spPr>
            <a:xfrm>
              <a:off x="3489856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9A05EE-4B32-39DA-A9C3-66214B7E5C72}"/>
                </a:ext>
              </a:extLst>
            </p:cNvPr>
            <p:cNvSpPr/>
            <p:nvPr/>
          </p:nvSpPr>
          <p:spPr>
            <a:xfrm>
              <a:off x="4556651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2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11927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11927 0.003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11928 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652504" y="2817834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______ divided by 1,000 is equal to 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7423033" y="2817834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1306041" y="2871298"/>
            <a:ext cx="101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7481913" y="2817834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1110288" y="2847715"/>
            <a:ext cx="131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66,000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7305271" y="2817834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1004272" y="2844566"/>
            <a:ext cx="142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839,000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30577" y="2070543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5200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144620" y="1960706"/>
            <a:ext cx="83955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52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586681" y="2966711"/>
            <a:ext cx="83955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609519" y="3902517"/>
            <a:ext cx="83955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877814" y="4887046"/>
            <a:ext cx="11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626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779929" y="2000475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8800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8000315" y="2910191"/>
            <a:ext cx="11025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30577" y="2989871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99000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30577" y="3977756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72000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632492" y="2074772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88000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632492" y="3027268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88000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632492" y="3979764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88000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30577" y="4937173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6260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632492" y="4932260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6000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8265952" y="3858280"/>
            <a:ext cx="8478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8073706" y="4794459"/>
            <a:ext cx="8478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EFBC2D-E911-9DF1-539C-E1E8CEEC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635340" y="1130124"/>
            <a:ext cx="7454728" cy="2020610"/>
            <a:chOff x="2624770" y="1208197"/>
            <a:chExt cx="745472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2713381" y="1208197"/>
              <a:ext cx="7366117" cy="1363156"/>
            </a:xfrm>
            <a:prstGeom prst="wedgeRoundRectCallout">
              <a:avLst>
                <a:gd name="adj1" fmla="val -60739"/>
                <a:gd name="adj2" fmla="val 576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624770" y="1208197"/>
              <a:ext cx="7385902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To divide a number by 1,000, each digit moves three places to the left on a place-value grid.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522554" y="3333029"/>
            <a:ext cx="53937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What mistake did Rookie make?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1284</TotalTime>
  <Words>255</Words>
  <Application>Microsoft Office PowerPoint</Application>
  <PresentationFormat>On-screen Show (4:3)</PresentationFormat>
  <Paragraphs>71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2025-12-18T13:02:32Z</dcterms:modified>
  <cp:category/>
</cp:coreProperties>
</file>