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57" r:id="rId4"/>
    <p:sldId id="274" r:id="rId5"/>
    <p:sldId id="275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220560" y="2790155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46716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1C53B0-4747-00C0-110E-CD2F98DA0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46683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EA45B5-84C3-13C0-66E3-F34E8AF331E8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C43BD-164A-168D-CFCE-F1165C37E595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F91EC-33EC-DDA6-11F5-E095108F2CF4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27AD6-5165-A0BF-A9FB-B74D832B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DD498-D000-D7E4-98CB-65F64456F629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86975-3949-89BC-D849-D918DA514812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2F208-DE09-DAB0-244C-3A1F887B35F3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33022-5935-194B-8DBA-BA6DC1324D96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6357A-90A2-C1D4-4F9B-0BE8DEEF5470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E7035-E362-A817-AA96-C0C22ED75930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5468A7-29C8-47C3-568D-E4E9CC447AC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F3E8CCE3-D8B4-FAF4-58ED-885EC316490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CED7C0-16A2-69B4-E7D7-71B3A8DB643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D0C436-C7EA-E2D3-6579-F60CD1C635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050EB3C0-9733-0500-ABD4-DB995C5090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96637B-9791-FA33-5756-E33995DF9A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6E6F3-29F3-0B15-9BE0-7654DB63FD93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FA9202C4-85DF-4CAA-FC13-FD81B379FAD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6B7667-0B35-E4A6-1F36-38866A3E109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AA018-509D-27B3-B286-93FCA2D1A39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EA9729B7-C757-226C-C2CF-0A8CE22A0A6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ECC114-2C8F-FC00-E778-52669FA179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E1F6E3-73BF-20AE-AECF-D39653D7E90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6AB738F1-29C2-1BC9-C869-F39B05074F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1326CF-706F-6FFC-FCB5-90A8184224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6A01FB-DC37-39D1-7474-DFC13B38B70D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22DDBD4-E0EB-841D-7F81-4FB832AE593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32FE02-A30B-D7C0-6752-D5CBD3A53AF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A6414-DFE6-DDB2-A915-5B9B0B7C65F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3B7295B-54EA-58CA-05C0-97C71D97B6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173248-E406-F1B6-D0EF-6617ED84AFD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F39072-8026-4C25-647D-4BCC49F27B13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86C5CB1D-72A6-B402-370B-1F31FD15D39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65B1F5-E132-99A9-72A7-B928148B32C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78A822-149E-C00D-FF2A-BC0DD84F195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BEB7FCF1-30BC-7095-2EED-5E0E6C3495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F5B496B-2F93-7B26-CAE6-C94100C33D0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B6053D8-1D56-9FD7-AACB-C365843B56E8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561C57-056B-9214-83F8-D8745F1A24D5}"/>
              </a:ext>
            </a:extLst>
          </p:cNvPr>
          <p:cNvGrpSpPr/>
          <p:nvPr/>
        </p:nvGrpSpPr>
        <p:grpSpPr>
          <a:xfrm>
            <a:off x="524619" y="4255441"/>
            <a:ext cx="8003694" cy="1888995"/>
            <a:chOff x="524619" y="4255441"/>
            <a:chExt cx="8003694" cy="1888995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524619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2609251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4693883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FB7565A-D988-359D-0E5B-7BD3D4DDE524}"/>
                </a:ext>
              </a:extLst>
            </p:cNvPr>
            <p:cNvSpPr/>
            <p:nvPr/>
          </p:nvSpPr>
          <p:spPr>
            <a:xfrm>
              <a:off x="6778516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DA6BAD6-F80C-FA86-6398-25ED75DEADEA}"/>
                </a:ext>
              </a:extLst>
            </p:cNvPr>
            <p:cNvSpPr/>
            <p:nvPr/>
          </p:nvSpPr>
          <p:spPr>
            <a:xfrm>
              <a:off x="1383533" y="5377365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30AEB98-FA55-3E72-F7C3-3B830F0385C1}"/>
                </a:ext>
              </a:extLst>
            </p:cNvPr>
            <p:cNvSpPr/>
            <p:nvPr/>
          </p:nvSpPr>
          <p:spPr>
            <a:xfrm>
              <a:off x="3476157" y="5377365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0FC85E9-EE7F-463A-625A-53F85F484CCC}"/>
                </a:ext>
              </a:extLst>
            </p:cNvPr>
            <p:cNvSpPr/>
            <p:nvPr/>
          </p:nvSpPr>
          <p:spPr>
            <a:xfrm>
              <a:off x="5568781" y="5377365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43839" y="1460839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7 groups of the same number makes </a:t>
              </a:r>
              <a:r>
                <a:rPr lang="en-US" sz="2800" b="1" dirty="0"/>
                <a:t>21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35353" y="1460840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7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76547" y="1460838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21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977" y="3343463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539" y="3343463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01" y="3343463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663" y="3343463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25" y="3343463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006" y="3343463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87" y="3343463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568" y="3343463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349" y="3343463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130" y="3343463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1" y="3343463"/>
            <a:ext cx="406865" cy="406865"/>
          </a:xfrm>
          <a:prstGeom prst="rect">
            <a:avLst/>
          </a:prstGeom>
        </p:spPr>
      </p:pic>
      <p:pic>
        <p:nvPicPr>
          <p:cNvPr id="84" name="Picture 8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494FD4F5-7B5D-6852-0301-8B9CDF84A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98" y="3343463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38152" y="1288609"/>
            <a:ext cx="6269623" cy="1641228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25496" y="1270447"/>
            <a:ext cx="6282280" cy="1659390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3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3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31174" y="1226123"/>
            <a:ext cx="6380204" cy="17218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7 × 3 = 21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3</a:t>
              </a:r>
              <a:endParaRPr lang="en-GB" sz="2800" dirty="0"/>
            </a:p>
          </p:txBody>
        </p:sp>
      </p:grpSp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2" y="3343463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53" y="3343463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634" y="3343463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415" y="3343463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96" y="3343463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58" y="3343463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20" y="3343463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82" y="3343463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44" y="3343463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04 0.15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775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9687 0.15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7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7951 0.1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76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57344 0.16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8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7153 0.3245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1622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1563 0.314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571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29184 0.321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4063 0.153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768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7257 0.1553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775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283 0.1553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77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32101 0.1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812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3283 0.3215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16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12743 0.3157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1578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04132 0.325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50382 0.1523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761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283 0.16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812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11545 0.1509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54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06059 0.1682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840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57934 0.3317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6" y="165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37934 0.3215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6" y="1606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0226 0.3273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17771" y="42551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4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47145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28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5633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9FD381-6C70-8F8B-5582-000586568F32}"/>
              </a:ext>
            </a:extLst>
          </p:cNvPr>
          <p:cNvGrpSpPr/>
          <p:nvPr/>
        </p:nvGrpSpPr>
        <p:grpSpPr>
          <a:xfrm>
            <a:off x="771832" y="1465977"/>
            <a:ext cx="7600336" cy="1584635"/>
            <a:chOff x="-1322943" y="1465977"/>
            <a:chExt cx="7600336" cy="158463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-1322943" y="1692080"/>
              <a:ext cx="76003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2575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1157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197393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C90997-2299-6A56-9FCE-941F1080ADF2}"/>
                </a:ext>
              </a:extLst>
            </p:cNvPr>
            <p:cNvSpPr/>
            <p:nvPr/>
          </p:nvSpPr>
          <p:spPr>
            <a:xfrm>
              <a:off x="2149067" y="14659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2FEBDF-06CF-7169-3931-E90492A86AB0}"/>
                </a:ext>
              </a:extLst>
            </p:cNvPr>
            <p:cNvSpPr/>
            <p:nvPr/>
          </p:nvSpPr>
          <p:spPr>
            <a:xfrm>
              <a:off x="193993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A1E5E8-A26A-F4BD-EFCB-612417037F1B}"/>
                </a:ext>
              </a:extLst>
            </p:cNvPr>
            <p:cNvSpPr/>
            <p:nvPr/>
          </p:nvSpPr>
          <p:spPr>
            <a:xfrm>
              <a:off x="2099221" y="212602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147593A-6224-28BA-2395-7B81EC3D440E}"/>
                </a:ext>
              </a:extLst>
            </p:cNvPr>
            <p:cNvSpPr/>
            <p:nvPr/>
          </p:nvSpPr>
          <p:spPr>
            <a:xfrm>
              <a:off x="85411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5C3F10-4135-0E79-3C1E-6A7F10E5B3F1}"/>
                </a:ext>
              </a:extLst>
            </p:cNvPr>
            <p:cNvSpPr/>
            <p:nvPr/>
          </p:nvSpPr>
          <p:spPr>
            <a:xfrm>
              <a:off x="1004562" y="210319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36544C0-4A7B-7B31-CF85-12DE5AEE33DC}"/>
                </a:ext>
              </a:extLst>
            </p:cNvPr>
            <p:cNvSpPr/>
            <p:nvPr/>
          </p:nvSpPr>
          <p:spPr>
            <a:xfrm>
              <a:off x="-23170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0CF4A5-E06D-F176-705E-C7D043CBC18F}"/>
                </a:ext>
              </a:extLst>
            </p:cNvPr>
            <p:cNvSpPr/>
            <p:nvPr/>
          </p:nvSpPr>
          <p:spPr>
            <a:xfrm>
              <a:off x="-82767" y="212728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35E1725-9935-544B-D5DD-7B350FEB6EB9}"/>
                </a:ext>
              </a:extLst>
            </p:cNvPr>
            <p:cNvSpPr/>
            <p:nvPr/>
          </p:nvSpPr>
          <p:spPr>
            <a:xfrm>
              <a:off x="-131752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CCEE90-D118-257C-5B6F-76BDE9B05896}"/>
                </a:ext>
              </a:extLst>
            </p:cNvPr>
            <p:cNvSpPr/>
            <p:nvPr/>
          </p:nvSpPr>
          <p:spPr>
            <a:xfrm>
              <a:off x="-1177426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C08762-3BC5-26BB-D172-435F1BA8B9BC}"/>
              </a:ext>
            </a:extLst>
          </p:cNvPr>
          <p:cNvGrpSpPr/>
          <p:nvPr/>
        </p:nvGrpSpPr>
        <p:grpSpPr>
          <a:xfrm>
            <a:off x="767797" y="1469226"/>
            <a:ext cx="7600336" cy="1584635"/>
            <a:chOff x="-1322943" y="1465977"/>
            <a:chExt cx="7600336" cy="158463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-1322943" y="1692080"/>
              <a:ext cx="76003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758F128-3889-0261-F4C3-BCAE22CE4861}"/>
                </a:ext>
              </a:extLst>
            </p:cNvPr>
            <p:cNvSpPr/>
            <p:nvPr/>
          </p:nvSpPr>
          <p:spPr>
            <a:xfrm>
              <a:off x="302575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6391C9E-9007-D3EB-3CDF-7354E82CE3B0}"/>
                </a:ext>
              </a:extLst>
            </p:cNvPr>
            <p:cNvSpPr/>
            <p:nvPr/>
          </p:nvSpPr>
          <p:spPr>
            <a:xfrm>
              <a:off x="411157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BC2295C-F08A-CCEF-3E20-5A65D5BA0C71}"/>
                </a:ext>
              </a:extLst>
            </p:cNvPr>
            <p:cNvSpPr/>
            <p:nvPr/>
          </p:nvSpPr>
          <p:spPr>
            <a:xfrm>
              <a:off x="5197393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8E57EDA-9C64-7FD5-F6B6-832DF18307D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196FEF-CA7A-B7C5-22A1-0F322D0B0458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0874B4E-997B-044B-2F59-0C1620CE0A3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2149067" y="14659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48B721B-EFCC-C2B4-AEC7-B207154F27EF}"/>
                </a:ext>
              </a:extLst>
            </p:cNvPr>
            <p:cNvSpPr/>
            <p:nvPr/>
          </p:nvSpPr>
          <p:spPr>
            <a:xfrm>
              <a:off x="193993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6D9B5C-4F03-2624-B959-B35B8D45B4A7}"/>
                </a:ext>
              </a:extLst>
            </p:cNvPr>
            <p:cNvSpPr/>
            <p:nvPr/>
          </p:nvSpPr>
          <p:spPr>
            <a:xfrm>
              <a:off x="2099221" y="212602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A7E98F6-E66B-3C58-7B6E-268472F40183}"/>
                </a:ext>
              </a:extLst>
            </p:cNvPr>
            <p:cNvSpPr/>
            <p:nvPr/>
          </p:nvSpPr>
          <p:spPr>
            <a:xfrm>
              <a:off x="85411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7F1F5B-532D-E6F6-C5F6-8B5595BEEBB4}"/>
                </a:ext>
              </a:extLst>
            </p:cNvPr>
            <p:cNvSpPr/>
            <p:nvPr/>
          </p:nvSpPr>
          <p:spPr>
            <a:xfrm>
              <a:off x="1004562" y="210319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C08B89F-8331-E76E-0F13-FFB9C50F30E1}"/>
                </a:ext>
              </a:extLst>
            </p:cNvPr>
            <p:cNvSpPr/>
            <p:nvPr/>
          </p:nvSpPr>
          <p:spPr>
            <a:xfrm>
              <a:off x="-23170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DBD4C6-4AC0-511F-20DD-9F89C190BE36}"/>
                </a:ext>
              </a:extLst>
            </p:cNvPr>
            <p:cNvSpPr/>
            <p:nvPr/>
          </p:nvSpPr>
          <p:spPr>
            <a:xfrm>
              <a:off x="-82767" y="212728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CA8A141-9D31-4EA1-6D73-FF499BBA507F}"/>
                </a:ext>
              </a:extLst>
            </p:cNvPr>
            <p:cNvSpPr/>
            <p:nvPr/>
          </p:nvSpPr>
          <p:spPr>
            <a:xfrm>
              <a:off x="-131752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8BB955-E017-2836-A381-27BE482E0951}"/>
                </a:ext>
              </a:extLst>
            </p:cNvPr>
            <p:cNvSpPr/>
            <p:nvPr/>
          </p:nvSpPr>
          <p:spPr>
            <a:xfrm>
              <a:off x="-1177426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514168" y="39484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93546" y="451819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35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93603" y="547247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5A8C3D-B4A8-0F4F-6782-FF670AE665E5}"/>
              </a:ext>
            </a:extLst>
          </p:cNvPr>
          <p:cNvGrpSpPr/>
          <p:nvPr/>
        </p:nvGrpSpPr>
        <p:grpSpPr>
          <a:xfrm>
            <a:off x="2196785" y="1626850"/>
            <a:ext cx="5411639" cy="1516778"/>
            <a:chOff x="2044385" y="1474450"/>
            <a:chExt cx="5411639" cy="151677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458F87-D43B-6F30-36F5-37E168AFBD9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D5158D1-7249-FAFD-EB40-67A6FB0A1DC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6AB1E3-04A3-4DE7-97E5-6BD88D7DD4E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5CC6F-8839-E1FE-D518-71B100D2B1D3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8768967-F24F-E7AD-7266-F1BFD0C7124E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2B800E-0ED9-6292-BD2B-A9825D77DA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8407B1-92C5-1B4E-5DFF-18FA7177B057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977E4BD-0510-9C7D-97D1-B4234F51189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A939CEE-9B7A-03A9-6A4A-064DD9C08D4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722089-D886-4A21-2B6C-D8F5B60F6BE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945FA7-A353-6FF8-4E4C-02FA9F0EABE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C41CA3-7502-CE12-FD96-72EC05B0B95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196785" y="1631531"/>
            <a:ext cx="5411639" cy="1516778"/>
            <a:chOff x="2044385" y="1474450"/>
            <a:chExt cx="5411639" cy="151677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F218BD-A2E1-6EC3-467C-1326F28664A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CD4C8E-28F8-9328-1C23-7149B24E604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75D496-A5C8-55A2-390C-64175CAD6F50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916845" y="2771863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 x ? = 21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213048" y="1590797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FB89-0B15-6D9F-4E21-893F621CADAE}"/>
              </a:ext>
            </a:extLst>
          </p:cNvPr>
          <p:cNvSpPr txBox="1"/>
          <p:nvPr/>
        </p:nvSpPr>
        <p:spPr>
          <a:xfrm>
            <a:off x="5783811" y="2744690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7 x ? = 49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CC53-17BB-1143-0AD7-3D10BE7D9522}"/>
              </a:ext>
            </a:extLst>
          </p:cNvPr>
          <p:cNvGrpSpPr/>
          <p:nvPr/>
        </p:nvGrpSpPr>
        <p:grpSpPr>
          <a:xfrm>
            <a:off x="690246" y="3662716"/>
            <a:ext cx="3240000" cy="1570037"/>
            <a:chOff x="639098" y="3837560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32326A-66C0-3B19-B9CA-D028F8F0B305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9284791-BBAB-E397-DF6D-73F898B86E89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BAD6AE6-97B1-E2DA-D80B-ECB86910A74E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3C3527D-6588-D64D-59B8-F04C59AA32B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DA3A55D-9061-40F1-3BCF-B1A59C9298FE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DA9916-FAE7-EE56-C989-2D14F39A92F0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3089CC-DD0C-2236-2DAF-F59ED1535860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FA9C5-C781-B4AB-87FF-D980F2C049D9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EDA5C6-E874-DC98-FF73-242628AE04DB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BA5C82-D8AB-6B8B-F269-F887B7C26E71}"/>
              </a:ext>
            </a:extLst>
          </p:cNvPr>
          <p:cNvGrpSpPr/>
          <p:nvPr/>
        </p:nvGrpSpPr>
        <p:grpSpPr>
          <a:xfrm>
            <a:off x="5179875" y="3662716"/>
            <a:ext cx="3692179" cy="1549490"/>
            <a:chOff x="5149277" y="3697166"/>
            <a:chExt cx="3692179" cy="15494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8950BE-A1D3-D62B-8154-9284121B4C30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367BF9-5810-97CE-DF24-D2FF73F701B7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3F5A4D9-3177-67F7-FCAC-B27F7922C3EC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E6AE774-8A1E-25DC-DBEE-F3B6604C98F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ACEE6-E87B-2D9B-96A4-F6FB4961576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15733B0-C1ED-DBB6-3887-FB2AD5D33977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083E5EE-31AB-FE71-D050-57624860DF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2CB8E5B-DF40-C896-B54A-FD801370FF9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7BB999B-556D-6600-155C-0407DC455254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5426ACD-97FE-3000-C97D-EF37D4FBCAC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6C579-192B-BC99-F832-E1B14BEAEB1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3968247-56A5-73D5-AD67-851B44974211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A9ED896-89DF-09D9-0619-69B81489EC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CE29568-F359-C6BE-70DA-3CB9A7E606C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2180F86-CC7E-54B8-F836-4AF884B74F2F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60BC9C8E-3D81-CB4C-1B6B-659CF2EAC2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BF9675C-E4AE-5C47-E228-2988B6FA57B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3413733-A518-1678-8BAA-2C47F3049EFC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F3E227AC-ED99-5440-E810-B55CC596167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AFEDF4-BDBD-D2D1-47FC-724F8028B7A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0A9281B-E869-F547-38FE-908DCAF9F71A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E6D7C06-7A34-C3E9-F98C-D4AE9D9F831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487F640-665F-4EED-8173-E17E97028F2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536829" y="5865657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B4DF0-B21D-D0BB-DA7C-869FE18DF108}"/>
              </a:ext>
            </a:extLst>
          </p:cNvPr>
          <p:cNvGrpSpPr/>
          <p:nvPr/>
        </p:nvGrpSpPr>
        <p:grpSpPr>
          <a:xfrm>
            <a:off x="684716" y="3652442"/>
            <a:ext cx="3240000" cy="1570037"/>
            <a:chOff x="639098" y="3837560"/>
            <a:chExt cx="3240000" cy="1570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022F37-4FF5-279F-4CDC-299341CF3F76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C8C0E2C-0624-0958-C99C-0559A6F7A5DA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45533D-7084-6F8F-6126-4E3761FC6C8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8DA583E-D91C-75C9-65E3-CE8ABF90F80A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F71B88-4B3A-EE4C-0212-8E03D6B7DDC8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CA5EFF-DA54-F5C0-AB77-241FFBA37F8E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5DCCFF-DF4C-AF27-8412-CA3A4B33240C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696CED-1EC6-648D-50F8-93BBA7C4E083}"/>
              </a:ext>
            </a:extLst>
          </p:cNvPr>
          <p:cNvGrpSpPr/>
          <p:nvPr/>
        </p:nvGrpSpPr>
        <p:grpSpPr>
          <a:xfrm>
            <a:off x="5178053" y="3669460"/>
            <a:ext cx="3692179" cy="1549490"/>
            <a:chOff x="5149277" y="3697166"/>
            <a:chExt cx="3692179" cy="1549490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230D609-45D9-BDBD-AD54-CC4E5EA3B031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B80375-BD4D-C45C-686E-35F9D3449692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814E5D-BFEA-6CE2-338D-B3BBD54AA9C9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2CFC2EF-CC2D-8466-7E40-FDD03FF044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B81059-E326-25A4-5478-DC96B1779D7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EC8C7-889C-1809-8389-34DE68359942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0ECF3A46-3763-7FAE-09A6-CD786BF8E8C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D9C4BE-BA31-FC6D-412A-0AAE64D2D5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A2ED12-2370-8F3C-DDC1-D9A5347BA2DD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200C1A1-C37A-30AC-48E3-406BB95B195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92CF70C-294B-3C29-6F7C-B8052918EF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529625-4BBE-FE12-C3B6-4DB71BD5BD64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D4E0960-E68A-A182-EAAB-98BFD6F8BC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137FAE5-D3F1-9014-F283-552ED9F3F47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4374472-2446-1FF1-838D-C026946B0F82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777775F9-C997-B119-A87A-51DEAD75E73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81F8EF9-D39D-63AF-E3A2-010230F0BCA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E6B0B6D-9474-C34C-0B7B-3D87DBA06A92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08185B5-BE72-9E27-3F07-608EEA55E1B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F1E4F66-F41F-2E66-87E8-DE8B18B313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E77FA-2C81-3DDF-3468-FEDCAB13C613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7A66C9FF-66CC-6808-6F1D-E9707CB0298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EDCBEAF-F099-0B97-CABB-761A7E67A1D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2667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? = 14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54445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 mistake did Novice make?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836</TotalTime>
  <Words>326</Words>
  <Application>Microsoft Office PowerPoint</Application>
  <PresentationFormat>On-screen Show (4:3)</PresentationFormat>
  <Paragraphs>130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48</cp:revision>
  <dcterms:created xsi:type="dcterms:W3CDTF">2013-01-27T09:14:16Z</dcterms:created>
  <dcterms:modified xsi:type="dcterms:W3CDTF">2025-12-10T12:35:52Z</dcterms:modified>
  <cp:category/>
</cp:coreProperties>
</file>