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3" r:id="rId3"/>
    <p:sldId id="277" r:id="rId4"/>
    <p:sldId id="274" r:id="rId5"/>
    <p:sldId id="275" r:id="rId6"/>
    <p:sldId id="27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088298" y="811894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X7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  <p:pic>
        <p:nvPicPr>
          <p:cNvPr id="2" name="Picture 1" descr="A cartoon of a hat and mask&#10;&#10;AI-generated content may be incorrect.">
            <a:extLst>
              <a:ext uri="{FF2B5EF4-FFF2-40B4-BE49-F238E27FC236}">
                <a16:creationId xmlns:a16="http://schemas.microsoft.com/office/drawing/2014/main" id="{C56AB20E-889F-046F-1AAE-01080C69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084" y="2694039"/>
            <a:ext cx="3136175" cy="341719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44686" y="641207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C430A5-C2F4-15E9-E273-FECA1D35B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76134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BBB9075-F61F-B8C2-B25E-3B4C2750DDCD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58D35-C938-1000-0D49-09C396D3257C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F2685-F2D9-56A4-D3E5-6F8E943327A1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E18E8-3312-6859-D32A-A5376087513A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27654-17CE-F56A-E2A2-DDFBE4823D63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02239-4D6F-3EC8-1A81-0EE32E42E8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1E6D2-18B8-284B-D803-D5927DBF6520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73CE86-A2C5-54C9-61CD-687C4B5BCDD4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C14E3D-C688-A80A-5D5E-43B0B753AAF4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00ED4-F492-F873-5833-B4E2984947E9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4BAF30-8577-84DC-CF55-EECE2E7A0FE2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D1883630-07F6-0929-35BB-2548F5BD0DA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F5946D-296C-B662-8744-AF85E7E01DD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306454-A0F5-463C-133C-4B7A0377E638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FDE96643-9B33-A92F-7F80-518FDCFFD9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F97106D-A4AE-079C-E4DB-9CEDEA4F882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259C2F-BF9F-054A-1E3E-33833EEE8751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E16EAC7A-4471-EBA7-0751-3FCDFA1F7A9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AA4D56-CEBE-1559-132F-75DEABE8C9D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5A410E-61B9-B42A-4C3E-239FD44A879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9C6E7B7C-0770-066D-1BF0-46087E0C618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714C08-8489-7E82-1A66-6C8504867F3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1DDF57-425C-1531-E716-5134A040EF21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FA7E12E5-F7DD-3559-7DDE-9C4CB1EA618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0525C5-2191-6E2F-BCE4-16A920AC98D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DE82D0-E4E0-A318-A40A-858D48C836B1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E87905AB-DB9D-4A58-61ED-5E1831D201D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1B908E5-C9C0-25A7-B534-55FEA43D246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3AE87C-24B2-9E58-A0EF-3107EFA31A81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F290D482-5451-AA5F-BEE4-CC20B533174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4CBB511-2D5B-D7C8-1A81-E072A6E463A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A5CB34-AF3E-FA21-B69A-AA77F1E48889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7DE40C87-4512-B30A-3527-67258D2A71D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F16D8F-6700-6E4A-CEF8-70408797323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C80C217-9ABB-CB6B-4309-295DE221AB2A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A9965F44-5601-A267-AC2F-2358DF28A07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EDC4613-3C8D-A924-3052-FFA22450E29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B7B8208-6C66-8EE7-72D7-D7B453DDEBA2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8561C57-056B-9214-83F8-D8745F1A24D5}"/>
              </a:ext>
            </a:extLst>
          </p:cNvPr>
          <p:cNvGrpSpPr/>
          <p:nvPr/>
        </p:nvGrpSpPr>
        <p:grpSpPr>
          <a:xfrm>
            <a:off x="524619" y="4255441"/>
            <a:ext cx="8003694" cy="1888995"/>
            <a:chOff x="524619" y="4255441"/>
            <a:chExt cx="8003694" cy="1888995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524619" y="4255441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B587DD-14BA-6854-4A10-A9B77B2A5809}"/>
                </a:ext>
              </a:extLst>
            </p:cNvPr>
            <p:cNvSpPr/>
            <p:nvPr/>
          </p:nvSpPr>
          <p:spPr>
            <a:xfrm>
              <a:off x="2609251" y="4255441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D1218B9-9F68-64BF-C9A1-95957C98B299}"/>
                </a:ext>
              </a:extLst>
            </p:cNvPr>
            <p:cNvSpPr/>
            <p:nvPr/>
          </p:nvSpPr>
          <p:spPr>
            <a:xfrm>
              <a:off x="4693883" y="4255441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FB7565A-D988-359D-0E5B-7BD3D4DDE524}"/>
                </a:ext>
              </a:extLst>
            </p:cNvPr>
            <p:cNvSpPr/>
            <p:nvPr/>
          </p:nvSpPr>
          <p:spPr>
            <a:xfrm>
              <a:off x="6778516" y="4255441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DA6BAD6-F80C-FA86-6398-25ED75DEADEA}"/>
                </a:ext>
              </a:extLst>
            </p:cNvPr>
            <p:cNvSpPr/>
            <p:nvPr/>
          </p:nvSpPr>
          <p:spPr>
            <a:xfrm>
              <a:off x="1383533" y="5377365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30AEB98-FA55-3E72-F7C3-3B830F0385C1}"/>
                </a:ext>
              </a:extLst>
            </p:cNvPr>
            <p:cNvSpPr/>
            <p:nvPr/>
          </p:nvSpPr>
          <p:spPr>
            <a:xfrm>
              <a:off x="3476157" y="5377365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0FC85E9-EE7F-463A-625A-53F85F484CCC}"/>
                </a:ext>
              </a:extLst>
            </p:cNvPr>
            <p:cNvSpPr/>
            <p:nvPr/>
          </p:nvSpPr>
          <p:spPr>
            <a:xfrm>
              <a:off x="5568781" y="5377365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17523" y="273656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=14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610927" y="1366844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7 groups of the same number makes </a:t>
              </a:r>
              <a:r>
                <a:rPr lang="en-US" sz="2800" b="1" dirty="0"/>
                <a:t>14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610927" y="1366844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7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571961" y="1366844"/>
            <a:ext cx="6016614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14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101" y="3393211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663" y="3393211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225" y="3393211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787" y="3393211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349" y="3393211"/>
            <a:ext cx="406865" cy="406865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445457" y="1262567"/>
            <a:ext cx="6269623" cy="1641228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439128" y="1253486"/>
            <a:ext cx="6282280" cy="1659390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4517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2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90166" y="1222244"/>
            <a:ext cx="6380204" cy="17218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7938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7 × 2 = 14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2</a:t>
              </a:r>
              <a:endParaRPr lang="en-GB" sz="2800" dirty="0"/>
            </a:p>
          </p:txBody>
        </p:sp>
      </p:grpSp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4C38BE-DB90-84D5-50AA-B597D7BA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196" y="3393211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9C9150-524C-44EA-3B22-0255B417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977" y="3393211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923613-43C2-028C-3008-461E6634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758" y="3393211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B1D6909-62B5-3830-2C71-D8BF1F2C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539" y="3393211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D759A7D-40AD-DF41-8F74-81303C044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320" y="3393211"/>
            <a:ext cx="406865" cy="406865"/>
          </a:xfrm>
          <a:prstGeom prst="rect">
            <a:avLst/>
          </a:prstGeom>
        </p:spPr>
      </p:pic>
      <p:pic>
        <p:nvPicPr>
          <p:cNvPr id="7" name="Picture 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1657B0-628B-EF66-E82F-B73E90DE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882" y="3393211"/>
            <a:ext cx="406865" cy="406865"/>
          </a:xfrm>
          <a:prstGeom prst="rect">
            <a:avLst/>
          </a:prstGeom>
        </p:spPr>
      </p:pic>
      <p:pic>
        <p:nvPicPr>
          <p:cNvPr id="8" name="Picture 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0AD4C83-BD44-799C-36FD-27253592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444" y="3393211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D9BC0A-FC19-63F5-A04B-FE10B62E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006" y="3393211"/>
            <a:ext cx="406865" cy="406865"/>
          </a:xfrm>
          <a:prstGeom prst="rect">
            <a:avLst/>
          </a:prstGeom>
        </p:spPr>
      </p:pic>
      <p:pic>
        <p:nvPicPr>
          <p:cNvPr id="10" name="Picture 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A8B914A-178C-41CA-0CF0-7081085FF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568" y="339321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2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15625 0.1567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782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04445 0.145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724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24079 0.1567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782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4467 0.158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26" y="78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5382 0.3129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" y="1564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02153 0.315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1578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19757 0.3201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3783 0.1523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76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20417 0.146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733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01493 0.1567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782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9132 0.1594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796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51788 0.3143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3" y="1571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2743 0.3173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1585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17413 0.3201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? = 21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A21D42-6F7A-5471-67F4-1EAF9D1697CB}"/>
              </a:ext>
            </a:extLst>
          </p:cNvPr>
          <p:cNvGrpSpPr/>
          <p:nvPr/>
        </p:nvGrpSpPr>
        <p:grpSpPr>
          <a:xfrm>
            <a:off x="3037393" y="1692080"/>
            <a:ext cx="3240000" cy="1224097"/>
            <a:chOff x="3116052" y="1907458"/>
            <a:chExt cx="3240000" cy="122409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7BFDC80-D515-D8FA-9247-05200045EC0A}"/>
                </a:ext>
              </a:extLst>
            </p:cNvPr>
            <p:cNvSpPr/>
            <p:nvPr/>
          </p:nvSpPr>
          <p:spPr>
            <a:xfrm>
              <a:off x="3116052" y="1907458"/>
              <a:ext cx="324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11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9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7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DCF4E91-7F57-7D5E-F415-0EB99DFB5821}"/>
              </a:ext>
            </a:extLst>
          </p:cNvPr>
          <p:cNvSpPr/>
          <p:nvPr/>
        </p:nvSpPr>
        <p:spPr>
          <a:xfrm>
            <a:off x="3177492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E7CE0-95EA-FBC0-6C4C-07976B6828F4}"/>
              </a:ext>
            </a:extLst>
          </p:cNvPr>
          <p:cNvSpPr/>
          <p:nvPr/>
        </p:nvSpPr>
        <p:spPr>
          <a:xfrm>
            <a:off x="4272151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EF9811-14F7-6072-905C-7DD03B43D004}"/>
              </a:ext>
            </a:extLst>
          </p:cNvPr>
          <p:cNvSpPr/>
          <p:nvPr/>
        </p:nvSpPr>
        <p:spPr>
          <a:xfrm>
            <a:off x="5366809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191226" y="147445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2FC482-239E-BCFD-011A-9E77F8BBE032}"/>
              </a:ext>
            </a:extLst>
          </p:cNvPr>
          <p:cNvGrpSpPr/>
          <p:nvPr/>
        </p:nvGrpSpPr>
        <p:grpSpPr>
          <a:xfrm>
            <a:off x="3037393" y="1477973"/>
            <a:ext cx="3240000" cy="1570037"/>
            <a:chOff x="7431226" y="1335468"/>
            <a:chExt cx="3240000" cy="15700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7A2E85-91E2-0CF5-9262-461E2EAFFC34}"/>
                </a:ext>
              </a:extLst>
            </p:cNvPr>
            <p:cNvGrpSpPr/>
            <p:nvPr/>
          </p:nvGrpSpPr>
          <p:grpSpPr>
            <a:xfrm>
              <a:off x="7431226" y="1553098"/>
              <a:ext cx="3240000" cy="1224097"/>
              <a:chOff x="3116052" y="1907458"/>
              <a:chExt cx="3240000" cy="122409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15E1C25-D185-AC0A-1274-A13B26949904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BC9805C-BB1E-791D-9C87-ECAEE93C4226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BC6DA48-858E-7D2E-694A-99487D243179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EA78196-1DA7-6942-FBD6-A5169438F484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615E63-BD9B-1BFB-99D0-DA63A933FC65}"/>
                </a:ext>
              </a:extLst>
            </p:cNvPr>
            <p:cNvSpPr/>
            <p:nvPr/>
          </p:nvSpPr>
          <p:spPr>
            <a:xfrm>
              <a:off x="7571325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17D199-DCD0-4782-0CD6-90616067C65D}"/>
                </a:ext>
              </a:extLst>
            </p:cNvPr>
            <p:cNvSpPr/>
            <p:nvPr/>
          </p:nvSpPr>
          <p:spPr>
            <a:xfrm>
              <a:off x="8665984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2F6660-8E54-F664-BC66-8C446A5950AF}"/>
                </a:ext>
              </a:extLst>
            </p:cNvPr>
            <p:cNvSpPr/>
            <p:nvPr/>
          </p:nvSpPr>
          <p:spPr>
            <a:xfrm>
              <a:off x="9760642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8A17AE-8858-994C-E68C-27457C00BA08}"/>
                </a:ext>
              </a:extLst>
            </p:cNvPr>
            <p:cNvSpPr/>
            <p:nvPr/>
          </p:nvSpPr>
          <p:spPr>
            <a:xfrm>
              <a:off x="8585059" y="133546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77052" y="433220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7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3688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3 × ___ = 21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512440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099989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369508" y="340096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67895" y="449929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42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89935" y="5486422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BF2780B-4D96-C0CB-3EF5-6133EA94E283}"/>
              </a:ext>
            </a:extLst>
          </p:cNvPr>
          <p:cNvGrpSpPr/>
          <p:nvPr/>
        </p:nvGrpSpPr>
        <p:grpSpPr>
          <a:xfrm>
            <a:off x="1886147" y="1531177"/>
            <a:ext cx="6459080" cy="1539860"/>
            <a:chOff x="-2019869" y="2015239"/>
            <a:chExt cx="6459080" cy="153986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35E5AED7-7059-47BF-E798-197352127FDE}"/>
                </a:ext>
              </a:extLst>
            </p:cNvPr>
            <p:cNvGrpSpPr/>
            <p:nvPr/>
          </p:nvGrpSpPr>
          <p:grpSpPr>
            <a:xfrm>
              <a:off x="-2019869" y="2015239"/>
              <a:ext cx="6080021" cy="1539860"/>
              <a:chOff x="5149277" y="3706796"/>
              <a:chExt cx="3475500" cy="1539860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9594E63C-E25F-40E9-CEBD-01BA722F3D7E}"/>
                  </a:ext>
                </a:extLst>
              </p:cNvPr>
              <p:cNvSpPr/>
              <p:nvPr/>
            </p:nvSpPr>
            <p:spPr>
              <a:xfrm>
                <a:off x="5316681" y="3902712"/>
                <a:ext cx="330809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0C78F30-F993-5261-1AC8-3F8337B620A3}"/>
                  </a:ext>
                </a:extLst>
              </p:cNvPr>
              <p:cNvSpPr/>
              <p:nvPr/>
            </p:nvSpPr>
            <p:spPr>
              <a:xfrm>
                <a:off x="6536352" y="370679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D35CF148-0A1A-5EDA-17AB-A369E0EB3A10}"/>
                  </a:ext>
                </a:extLst>
              </p:cNvPr>
              <p:cNvGrpSpPr/>
              <p:nvPr/>
            </p:nvGrpSpPr>
            <p:grpSpPr>
              <a:xfrm>
                <a:off x="514927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E639DEB7-74F6-0045-89E5-EE848681272E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84FB4615-FFCE-570F-BF7D-C659C6D27124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4C7A4223-825A-CBEE-7673-91C187EDB15E}"/>
                  </a:ext>
                </a:extLst>
              </p:cNvPr>
              <p:cNvGrpSpPr/>
              <p:nvPr/>
            </p:nvGrpSpPr>
            <p:grpSpPr>
              <a:xfrm>
                <a:off x="5622739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F68CC70A-8B86-2250-9440-03A58A6C0AC3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CA80E023-FA16-A513-E3F9-669F6511C63A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5F5630FA-E017-D054-D5D9-C817372A928E}"/>
                  </a:ext>
                </a:extLst>
              </p:cNvPr>
              <p:cNvGrpSpPr/>
              <p:nvPr/>
            </p:nvGrpSpPr>
            <p:grpSpPr>
              <a:xfrm>
                <a:off x="6096201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048CC7EE-6469-C32F-647D-6DB10059FE85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BA6FD724-B7BB-9F66-BA96-B55518AE87DF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F8C662EB-3C2B-5F32-7C05-CDC6753C61A4}"/>
                  </a:ext>
                </a:extLst>
              </p:cNvPr>
              <p:cNvGrpSpPr/>
              <p:nvPr/>
            </p:nvGrpSpPr>
            <p:grpSpPr>
              <a:xfrm>
                <a:off x="6569663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0" name="Rectangle: Rounded Corners 159">
                  <a:extLst>
                    <a:ext uri="{FF2B5EF4-FFF2-40B4-BE49-F238E27FC236}">
                      <a16:creationId xmlns:a16="http://schemas.microsoft.com/office/drawing/2014/main" id="{FEFADB44-A543-532D-020C-611F84717A0A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51ADF85C-04B1-6ED8-484E-65D5F62FEBE4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29D43911-C754-D161-D754-B7029B2F87F6}"/>
                  </a:ext>
                </a:extLst>
              </p:cNvPr>
              <p:cNvGrpSpPr/>
              <p:nvPr/>
            </p:nvGrpSpPr>
            <p:grpSpPr>
              <a:xfrm>
                <a:off x="7043125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58" name="Rectangle: Rounded Corners 157">
                  <a:extLst>
                    <a:ext uri="{FF2B5EF4-FFF2-40B4-BE49-F238E27FC236}">
                      <a16:creationId xmlns:a16="http://schemas.microsoft.com/office/drawing/2014/main" id="{83E0468C-7E93-DFD8-BE69-F0A793C93181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215FFA20-4E9F-FD88-76B5-A44EAE62532E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3AE70575-DCCA-2C5E-A832-E0E7F77FBB06}"/>
                  </a:ext>
                </a:extLst>
              </p:cNvPr>
              <p:cNvGrpSpPr/>
              <p:nvPr/>
            </p:nvGrpSpPr>
            <p:grpSpPr>
              <a:xfrm>
                <a:off x="751658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2F7ED96-05E7-342B-FD53-4E5C4BC8D818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B7799BA6-9E35-0535-BE51-3641726DF837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7D101BC9-A0AB-A203-3E01-0CEDB4220CC2}"/>
                </a:ext>
              </a:extLst>
            </p:cNvPr>
            <p:cNvSpPr/>
            <p:nvPr/>
          </p:nvSpPr>
          <p:spPr>
            <a:xfrm>
              <a:off x="3241436" y="2822619"/>
              <a:ext cx="81871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79CDAC9-B42D-699B-D4E5-6DE2D3893433}"/>
                </a:ext>
              </a:extLst>
            </p:cNvPr>
            <p:cNvSpPr/>
            <p:nvPr/>
          </p:nvSpPr>
          <p:spPr>
            <a:xfrm>
              <a:off x="2949762" y="2617340"/>
              <a:ext cx="148944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479CFC5-F3A0-EF37-B77E-77DE682AF901}"/>
              </a:ext>
            </a:extLst>
          </p:cNvPr>
          <p:cNvGrpSpPr/>
          <p:nvPr/>
        </p:nvGrpSpPr>
        <p:grpSpPr>
          <a:xfrm>
            <a:off x="6855778" y="2133278"/>
            <a:ext cx="1489449" cy="923330"/>
            <a:chOff x="6855778" y="2133278"/>
            <a:chExt cx="1489449" cy="923330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AE1204E-5F79-8E94-E8E3-950811C24639}"/>
                </a:ext>
              </a:extLst>
            </p:cNvPr>
            <p:cNvSpPr/>
            <p:nvPr/>
          </p:nvSpPr>
          <p:spPr>
            <a:xfrm>
              <a:off x="7147452" y="2338557"/>
              <a:ext cx="81871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3BB262D-7E79-C3A1-B177-1509AA90ED96}"/>
                </a:ext>
              </a:extLst>
            </p:cNvPr>
            <p:cNvSpPr/>
            <p:nvPr/>
          </p:nvSpPr>
          <p:spPr>
            <a:xfrm>
              <a:off x="6855778" y="2133278"/>
              <a:ext cx="148944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ED1828A-3121-8628-FC8F-39067F216E1C}"/>
              </a:ext>
            </a:extLst>
          </p:cNvPr>
          <p:cNvGrpSpPr/>
          <p:nvPr/>
        </p:nvGrpSpPr>
        <p:grpSpPr>
          <a:xfrm>
            <a:off x="1900123" y="1529951"/>
            <a:ext cx="6080021" cy="1539860"/>
            <a:chOff x="5149277" y="3706796"/>
            <a:chExt cx="3475500" cy="1539860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BCA49D16-29E6-8B13-D193-95317A18D9D8}"/>
                </a:ext>
              </a:extLst>
            </p:cNvPr>
            <p:cNvSpPr/>
            <p:nvPr/>
          </p:nvSpPr>
          <p:spPr>
            <a:xfrm>
              <a:off x="5316681" y="3902712"/>
              <a:ext cx="330809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441F43-45B6-C638-840A-C5D52F34E225}"/>
                </a:ext>
              </a:extLst>
            </p:cNvPr>
            <p:cNvSpPr/>
            <p:nvPr/>
          </p:nvSpPr>
          <p:spPr>
            <a:xfrm>
              <a:off x="6536352" y="370679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A0AA8B9-A9EB-61B9-5A1F-C685C34EA992}"/>
                </a:ext>
              </a:extLst>
            </p:cNvPr>
            <p:cNvGrpSpPr/>
            <p:nvPr/>
          </p:nvGrpSpPr>
          <p:grpSpPr>
            <a:xfrm>
              <a:off x="5149277" y="4323326"/>
              <a:ext cx="851408" cy="923330"/>
              <a:chOff x="5180673" y="4337889"/>
              <a:chExt cx="851409" cy="923330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30324FA0-9248-F7FE-2C15-8E1E4F397741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8196340-B9B0-E206-7E2D-001E56C2158E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907772D-6030-3F75-CF96-4145AC7FC8EA}"/>
                </a:ext>
              </a:extLst>
            </p:cNvPr>
            <p:cNvGrpSpPr/>
            <p:nvPr/>
          </p:nvGrpSpPr>
          <p:grpSpPr>
            <a:xfrm>
              <a:off x="5622739" y="4323326"/>
              <a:ext cx="851408" cy="923330"/>
              <a:chOff x="5180673" y="4337889"/>
              <a:chExt cx="851409" cy="923330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E933EECA-CD82-1B92-D5BC-BDB928D98AA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A2F9623-8717-D9B4-E2F8-4ED5213E775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85A8261-7681-2181-DFE5-260BD97A3C22}"/>
                </a:ext>
              </a:extLst>
            </p:cNvPr>
            <p:cNvGrpSpPr/>
            <p:nvPr/>
          </p:nvGrpSpPr>
          <p:grpSpPr>
            <a:xfrm>
              <a:off x="6096201" y="4323326"/>
              <a:ext cx="851408" cy="923330"/>
              <a:chOff x="5180673" y="4337889"/>
              <a:chExt cx="851409" cy="923330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4D7F6A7E-2BFD-F93F-E29D-B9BE5399C1B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7EA640E-29C1-26F1-D8F7-B538E3F976C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3AD4E3D-61E0-50B4-51FA-BD62DFB34825}"/>
                </a:ext>
              </a:extLst>
            </p:cNvPr>
            <p:cNvGrpSpPr/>
            <p:nvPr/>
          </p:nvGrpSpPr>
          <p:grpSpPr>
            <a:xfrm>
              <a:off x="6569663" y="4323326"/>
              <a:ext cx="851408" cy="923330"/>
              <a:chOff x="5180673" y="4337889"/>
              <a:chExt cx="851409" cy="923330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7AF6A36-F250-6CDA-0095-85B489CB15E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5D95CC2-93F4-EE55-03E2-92585D326F2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864817A-BC01-8F14-F23C-6518E507072D}"/>
                </a:ext>
              </a:extLst>
            </p:cNvPr>
            <p:cNvGrpSpPr/>
            <p:nvPr/>
          </p:nvGrpSpPr>
          <p:grpSpPr>
            <a:xfrm>
              <a:off x="7043125" y="4323326"/>
              <a:ext cx="851408" cy="923330"/>
              <a:chOff x="5180673" y="4337889"/>
              <a:chExt cx="851409" cy="923330"/>
            </a:xfrm>
          </p:grpSpPr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4422AE81-1E04-9071-18BA-115FB222D56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15F296C-7D8E-7954-BF6E-F9FF734E60D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E77E8F5-14AA-E3C5-5CAF-AAB4250E3030}"/>
                </a:ext>
              </a:extLst>
            </p:cNvPr>
            <p:cNvGrpSpPr/>
            <p:nvPr/>
          </p:nvGrpSpPr>
          <p:grpSpPr>
            <a:xfrm>
              <a:off x="7516587" y="4323326"/>
              <a:ext cx="851408" cy="923330"/>
              <a:chOff x="5180673" y="4337889"/>
              <a:chExt cx="851409" cy="923330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9A15CF8F-E14F-0C49-F801-C707CC293B2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7978CCC-A69E-7C02-051E-BF052ADF161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56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7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49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9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63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35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256083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272113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3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D7F5B2-009D-04B5-12E3-81F4A4E757F1}"/>
              </a:ext>
            </a:extLst>
          </p:cNvPr>
          <p:cNvGrpSpPr/>
          <p:nvPr/>
        </p:nvGrpSpPr>
        <p:grpSpPr>
          <a:xfrm>
            <a:off x="2880851" y="1327384"/>
            <a:ext cx="5771535" cy="1432675"/>
            <a:chOff x="3470786" y="1251546"/>
            <a:chExt cx="5771535" cy="14326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A76481B-7C57-7E16-A94C-012748E2D1D2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73199"/>
                <a:gd name="adj2" fmla="val 8720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231E-4C6A-145B-249E-FB723E732208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 x  ?  =  ?  x  7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819079" y="4351322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864</TotalTime>
  <Words>302</Words>
  <Application>Microsoft Office PowerPoint</Application>
  <PresentationFormat>On-screen Show (4:3)</PresentationFormat>
  <Paragraphs>94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54</cp:revision>
  <dcterms:created xsi:type="dcterms:W3CDTF">2013-01-27T09:14:16Z</dcterms:created>
  <dcterms:modified xsi:type="dcterms:W3CDTF">2025-12-11T11:09:41Z</dcterms:modified>
  <cp:category/>
</cp:coreProperties>
</file>