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71" r:id="rId3"/>
    <p:sldId id="273" r:id="rId4"/>
    <p:sldId id="274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075308" y="134302"/>
            <a:ext cx="629194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more, 10 less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C42FD63-29E0-264A-110D-791BCCF3C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9467" y="2209733"/>
            <a:ext cx="3423623" cy="3609943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97088" y="633587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9F4F0-3C3A-A509-0FC2-D297A377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9823912-C09E-EA85-882D-5F21F843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A536FC3-D699-BF17-7B3D-4C9B34D5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39" y="5936226"/>
            <a:ext cx="570270" cy="787472"/>
          </a:xfrm>
          <a:prstGeom prst="rect">
            <a:avLst/>
          </a:prstGeom>
        </p:spPr>
      </p:pic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49B0A61D-5A08-AC16-54A6-76149EBDF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180999"/>
              </p:ext>
            </p:extLst>
          </p:nvPr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9018265C-C064-8FA7-8A5F-B35CC4B0FA0F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EA326F-D691-902B-837F-F83D41BC088D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ECCFF1-2F45-DF08-36CF-E7DF8A951C22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58852A-B4A2-F2E7-F843-4A6EDCBFD03A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473074-2387-E4EE-50CF-595ECDB2BCEC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1328C0-A020-7B41-884D-E5EA756AC041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7681F5-B0C2-16E6-92F5-401F926E20AE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79C327-C07A-5C44-1A3D-59AAE743232F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B67C3A-8896-6D34-2204-303D92E440D1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374082-BF40-5459-2525-177264C1C22D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97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245822C-1C2D-901D-193D-08DBEDC3F0EE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5CBF7735-A5FE-140A-E70A-F2D94B1B97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B73E3DD-2463-4547-30DF-07F7CA75EA51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D4FA859-40E7-A67C-D134-9EA6BF41F9CE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57" name="Arrow: Curved Down 56">
              <a:extLst>
                <a:ext uri="{FF2B5EF4-FFF2-40B4-BE49-F238E27FC236}">
                  <a16:creationId xmlns:a16="http://schemas.microsoft.com/office/drawing/2014/main" id="{8F019307-A1E7-4EB2-49BD-889CB17F810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88FED4B-5A8D-35F3-A2F7-AA731614F40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9425303-086F-BCD3-CA6C-47F5FA0D44A6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60" name="Arrow: Curved Down 59">
              <a:extLst>
                <a:ext uri="{FF2B5EF4-FFF2-40B4-BE49-F238E27FC236}">
                  <a16:creationId xmlns:a16="http://schemas.microsoft.com/office/drawing/2014/main" id="{C20B3FEB-0B7B-0F9A-8E0A-B06552DD406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C035A1C-3740-0821-92FB-3C9C9951A17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329AE6C-2772-5174-432A-E7E42F80B91C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087A96E7-33EF-9F3D-18EF-E543A86B663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65F27D3-CBFC-3D76-3214-E08E321B4976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ECCD9F6-EE7D-E584-729C-904A3E31886F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67" name="Arrow: Curved Down 66">
              <a:extLst>
                <a:ext uri="{FF2B5EF4-FFF2-40B4-BE49-F238E27FC236}">
                  <a16:creationId xmlns:a16="http://schemas.microsoft.com/office/drawing/2014/main" id="{403E11C8-3F60-9FA0-F735-B74D1200D5F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F9030ED-0E9A-7BB8-0219-BA715E01B08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B697B46-1748-EE44-418A-C36D4CBE1FE4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70" name="Arrow: Curved Down 69">
              <a:extLst>
                <a:ext uri="{FF2B5EF4-FFF2-40B4-BE49-F238E27FC236}">
                  <a16:creationId xmlns:a16="http://schemas.microsoft.com/office/drawing/2014/main" id="{FD10962C-6F62-CCCB-3366-660AC60AA200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B96D2E1-26E5-887F-44D4-97FB08F12B7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1E0A99B-BB70-C196-F188-3D379F9FFE4D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73" name="Arrow: Curved Down 72">
              <a:extLst>
                <a:ext uri="{FF2B5EF4-FFF2-40B4-BE49-F238E27FC236}">
                  <a16:creationId xmlns:a16="http://schemas.microsoft.com/office/drawing/2014/main" id="{43074247-629B-8A74-6B73-EFA309113FD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F27FC72-2FF6-9421-0CA3-660701F57B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BFBCE45-68A6-4E81-2FB9-265AC9B67BA5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76" name="Arrow: Curved Down 75">
              <a:extLst>
                <a:ext uri="{FF2B5EF4-FFF2-40B4-BE49-F238E27FC236}">
                  <a16:creationId xmlns:a16="http://schemas.microsoft.com/office/drawing/2014/main" id="{BD8BBEDE-678D-F1B0-B13F-8F6F750B516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840E9C01-1162-3053-4407-5C97633B4ED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83B24D-649A-572C-A73A-4F0249F29F68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79" name="Arrow: Curved Down 78">
              <a:extLst>
                <a:ext uri="{FF2B5EF4-FFF2-40B4-BE49-F238E27FC236}">
                  <a16:creationId xmlns:a16="http://schemas.microsoft.com/office/drawing/2014/main" id="{FAF3F8BD-F57E-2CCF-0852-39839200102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F0A72E47-88A4-AA7D-21C6-2B41F179F2E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-10</a:t>
              </a: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FBE55FB4-17BA-88BA-A17F-B87B0870EF77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10s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53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D93DFE-9B4C-18E9-A6F1-D47315FDC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E2C2583-64B3-11CC-7299-9DCF85D6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7D236A3-F7D4-08E3-CBCF-EF345AE42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A111F6D-7AB7-5754-D4BE-09C3669CC9B6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88605AB-6A02-AAD7-222B-BC48C036F685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apple costs 10p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more.</a:t>
            </a:r>
            <a:r>
              <a:rPr lang="en-GB" sz="2400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apple?</a:t>
            </a:r>
          </a:p>
        </p:txBody>
      </p:sp>
      <p:pic>
        <p:nvPicPr>
          <p:cNvPr id="35" name="Picture 34" descr="A red apple with a stem&#10;&#10;AI-generated content may be incorrect.">
            <a:extLst>
              <a:ext uri="{FF2B5EF4-FFF2-40B4-BE49-F238E27FC236}">
                <a16:creationId xmlns:a16="http://schemas.microsoft.com/office/drawing/2014/main" id="{E5F08393-971E-D309-0753-A855F0B1E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104" y="1912258"/>
            <a:ext cx="1022554" cy="102255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0A46B10-BBC1-034F-2794-21926918C031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46p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1BE4A25E-B163-0242-F7D2-AD6F96507021}"/>
              </a:ext>
            </a:extLst>
          </p:cNvPr>
          <p:cNvSpPr/>
          <p:nvPr/>
        </p:nvSpPr>
        <p:spPr>
          <a:xfrm>
            <a:off x="3923267" y="3577853"/>
            <a:ext cx="363598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0C4984E-6347-1C85-3007-ADBE3150904F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56p             </a:t>
            </a: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CB74CCE-50E1-E03F-DFF2-2D45B69CC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50984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0.0007 0.05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7B666F-32F6-3E28-4211-B3448A695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6A55163-3883-DA5F-7507-4FE67412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116E345-64C7-AA59-87AC-12F858A67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119006"/>
            <a:ext cx="1233968" cy="1233968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70A3BEE-5403-9C14-4A4C-382B54FD5FE0}"/>
              </a:ext>
            </a:extLst>
          </p:cNvPr>
          <p:cNvGraphicFramePr>
            <a:graphicFrameLocks noGrp="1"/>
          </p:cNvGraphicFramePr>
          <p:nvPr/>
        </p:nvGraphicFramePr>
        <p:xfrm>
          <a:off x="1853876" y="1997716"/>
          <a:ext cx="4094640" cy="39385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464">
                  <a:extLst>
                    <a:ext uri="{9D8B030D-6E8A-4147-A177-3AD203B41FA5}">
                      <a16:colId xmlns:a16="http://schemas.microsoft.com/office/drawing/2014/main" val="8325639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886458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0618222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983997709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117229775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531087867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244559046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1519363584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605242702"/>
                    </a:ext>
                  </a:extLst>
                </a:gridCol>
                <a:gridCol w="409464">
                  <a:extLst>
                    <a:ext uri="{9D8B030D-6E8A-4147-A177-3AD203B41FA5}">
                      <a16:colId xmlns:a16="http://schemas.microsoft.com/office/drawing/2014/main" val="3745839215"/>
                    </a:ext>
                  </a:extLst>
                </a:gridCol>
              </a:tblGrid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201257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8492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155418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0101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15531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494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271980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9924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4511429"/>
                  </a:ext>
                </a:extLst>
              </a:tr>
              <a:tr h="39385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727624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8F129F3-B44C-1558-AA10-313BAEDF00AC}"/>
              </a:ext>
            </a:extLst>
          </p:cNvPr>
          <p:cNvSpPr txBox="1"/>
          <p:nvPr/>
        </p:nvSpPr>
        <p:spPr>
          <a:xfrm>
            <a:off x="2310580" y="289105"/>
            <a:ext cx="5850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The banana costs 10p </a:t>
            </a:r>
            <a:r>
              <a:rPr lang="en-GB" sz="2400" b="1" u="sng" dirty="0">
                <a:latin typeface="Arial Rounded MT Bold" panose="020F0704030504030204" pitchFamily="34" charset="0"/>
                <a:cs typeface="Arial" panose="020B0604020202020204" pitchFamily="34" charset="0"/>
              </a:rPr>
              <a:t>less.</a:t>
            </a:r>
            <a:r>
              <a:rPr lang="en-GB" sz="24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GB" sz="24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latin typeface="Arial Rounded MT Bold" panose="020F0704030504030204" pitchFamily="34" charset="0"/>
                <a:cs typeface="Arial" panose="020B0604020202020204" pitchFamily="34" charset="0"/>
              </a:rPr>
              <a:t>What is the new price of the banana?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057C6FE-07A7-3337-6F81-50FEAF0E5683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68p             </a:t>
            </a:r>
          </a:p>
        </p:txBody>
      </p:sp>
      <p:sp>
        <p:nvSpPr>
          <p:cNvPr id="37" name="Rounded Rectangle 73">
            <a:extLst>
              <a:ext uri="{FF2B5EF4-FFF2-40B4-BE49-F238E27FC236}">
                <a16:creationId xmlns:a16="http://schemas.microsoft.com/office/drawing/2014/main" id="{DAA10601-1B79-CED6-C27B-90AFABC48067}"/>
              </a:ext>
            </a:extLst>
          </p:cNvPr>
          <p:cNvSpPr/>
          <p:nvPr/>
        </p:nvSpPr>
        <p:spPr>
          <a:xfrm>
            <a:off x="4749176" y="4364433"/>
            <a:ext cx="363598" cy="381000"/>
          </a:xfrm>
          <a:prstGeom prst="roundRect">
            <a:avLst/>
          </a:prstGeom>
          <a:solidFill>
            <a:srgbClr val="FFCC99">
              <a:alpha val="49804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A913B7-D504-DA46-4EB6-8FBF8A8E83FD}"/>
              </a:ext>
            </a:extLst>
          </p:cNvPr>
          <p:cNvSpPr/>
          <p:nvPr/>
        </p:nvSpPr>
        <p:spPr>
          <a:xfrm>
            <a:off x="6676104" y="2934812"/>
            <a:ext cx="1022554" cy="576000"/>
          </a:xfrm>
          <a:prstGeom prst="rect">
            <a:avLst/>
          </a:prstGeom>
          <a:solidFill>
            <a:srgbClr val="FFF4C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58p             </a:t>
            </a:r>
          </a:p>
        </p:txBody>
      </p:sp>
      <p:pic>
        <p:nvPicPr>
          <p:cNvPr id="3" name="Picture 2" descr="A yellow banana on a black background&#10;&#10;AI-generated content may be incorrect.">
            <a:extLst>
              <a:ext uri="{FF2B5EF4-FFF2-40B4-BE49-F238E27FC236}">
                <a16:creationId xmlns:a16="http://schemas.microsoft.com/office/drawing/2014/main" id="{FC04EF1E-1A60-6797-EEDB-3B5C00942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10282" y="1946436"/>
            <a:ext cx="988376" cy="988376"/>
          </a:xfrm>
          <a:prstGeom prst="rect">
            <a:avLst/>
          </a:prstGeom>
        </p:spPr>
      </p:pic>
      <p:pic>
        <p:nvPicPr>
          <p:cNvPr id="4" name="Picture 3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5E467C1-D8ED-51A7-6502-34585F7C3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" y="150984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-0.00157 -0.0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5F799F-54D1-24AD-F9FA-A7C0C3735E91}"/>
              </a:ext>
            </a:extLst>
          </p:cNvPr>
          <p:cNvSpPr/>
          <p:nvPr/>
        </p:nvSpPr>
        <p:spPr>
          <a:xfrm>
            <a:off x="853302" y="1432597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ACCF029-FCDC-6561-A4AA-2A3B40ED4A92}"/>
              </a:ext>
            </a:extLst>
          </p:cNvPr>
          <p:cNvSpPr/>
          <p:nvPr/>
        </p:nvSpPr>
        <p:spPr>
          <a:xfrm>
            <a:off x="1563880" y="1508858"/>
            <a:ext cx="39267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57" name="Table 3">
            <a:extLst>
              <a:ext uri="{FF2B5EF4-FFF2-40B4-BE49-F238E27FC236}">
                <a16:creationId xmlns:a16="http://schemas.microsoft.com/office/drawing/2014/main" id="{BED2B428-A8CA-4B6E-B597-A8FCD6E0F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382094"/>
              </p:ext>
            </p:extLst>
          </p:nvPr>
        </p:nvGraphicFramePr>
        <p:xfrm>
          <a:off x="1093683" y="1663443"/>
          <a:ext cx="7372647" cy="168648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37624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10p less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Original Price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tx1"/>
                          </a:solidFill>
                        </a:rPr>
                        <a:t>10p more</a:t>
                      </a:r>
                      <a:endParaRPr lang="en-GB" sz="28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78700"/>
                  </a:ext>
                </a:extLst>
              </a:tr>
              <a:tr h="11683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0B29D1B4-4179-A4D3-1883-5712E06C8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643233"/>
              </p:ext>
            </p:extLst>
          </p:nvPr>
        </p:nvGraphicFramePr>
        <p:xfrm>
          <a:off x="1093683" y="3370039"/>
          <a:ext cx="7372647" cy="11383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11383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pic>
        <p:nvPicPr>
          <p:cNvPr id="10" name="Picture 9" descr="A red apple with a stem&#10;&#10;AI-generated content may be incorrect.">
            <a:extLst>
              <a:ext uri="{FF2B5EF4-FFF2-40B4-BE49-F238E27FC236}">
                <a16:creationId xmlns:a16="http://schemas.microsoft.com/office/drawing/2014/main" id="{6FB27C1D-1DD2-E1FC-F32F-BD16F99E0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9" y="2216744"/>
            <a:ext cx="1022554" cy="1022554"/>
          </a:xfrm>
          <a:prstGeom prst="rect">
            <a:avLst/>
          </a:prstGeom>
        </p:spPr>
      </p:pic>
      <p:pic>
        <p:nvPicPr>
          <p:cNvPr id="11" name="Picture 10" descr="A yellow banana on a black background&#10;&#10;AI-generated content may be incorrect.">
            <a:extLst>
              <a:ext uri="{FF2B5EF4-FFF2-40B4-BE49-F238E27FC236}">
                <a16:creationId xmlns:a16="http://schemas.microsoft.com/office/drawing/2014/main" id="{08591CAE-649E-82D0-240D-B22AFE0ED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307" y="3420295"/>
            <a:ext cx="988376" cy="98837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293378-6F51-27D2-B6A7-58283E3FA16E}"/>
              </a:ext>
            </a:extLst>
          </p:cNvPr>
          <p:cNvSpPr/>
          <p:nvPr/>
        </p:nvSpPr>
        <p:spPr>
          <a:xfrm>
            <a:off x="3828301" y="2307710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67p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C134E9-A127-7621-E2E0-0A01C022B0D4}"/>
              </a:ext>
            </a:extLst>
          </p:cNvPr>
          <p:cNvSpPr/>
          <p:nvPr/>
        </p:nvSpPr>
        <p:spPr>
          <a:xfrm>
            <a:off x="3854934" y="3524524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911B18-E41A-BE74-678E-3EAA81490936}"/>
              </a:ext>
            </a:extLst>
          </p:cNvPr>
          <p:cNvSpPr/>
          <p:nvPr/>
        </p:nvSpPr>
        <p:spPr>
          <a:xfrm>
            <a:off x="1392196" y="2307710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DF65B8-E0DB-0ED2-90DA-AB64BF47D7EB}"/>
              </a:ext>
            </a:extLst>
          </p:cNvPr>
          <p:cNvSpPr/>
          <p:nvPr/>
        </p:nvSpPr>
        <p:spPr>
          <a:xfrm>
            <a:off x="6264406" y="2307710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9EA96F-74E2-3811-66B7-558E64FE6417}"/>
              </a:ext>
            </a:extLst>
          </p:cNvPr>
          <p:cNvSpPr/>
          <p:nvPr/>
        </p:nvSpPr>
        <p:spPr>
          <a:xfrm>
            <a:off x="1392196" y="3524524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3542E5-729A-5BE2-73F2-26A9C85B9B78}"/>
              </a:ext>
            </a:extLst>
          </p:cNvPr>
          <p:cNvSpPr/>
          <p:nvPr/>
        </p:nvSpPr>
        <p:spPr>
          <a:xfrm>
            <a:off x="6317672" y="3524524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11FCE32C-6A41-3F5B-9C95-E6463835A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790659"/>
              </p:ext>
            </p:extLst>
          </p:nvPr>
        </p:nvGraphicFramePr>
        <p:xfrm>
          <a:off x="1106702" y="4508386"/>
          <a:ext cx="7372647" cy="11383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57549">
                  <a:extLst>
                    <a:ext uri="{9D8B030D-6E8A-4147-A177-3AD203B41FA5}">
                      <a16:colId xmlns:a16="http://schemas.microsoft.com/office/drawing/2014/main" val="4216734027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1655295561"/>
                    </a:ext>
                  </a:extLst>
                </a:gridCol>
                <a:gridCol w="2457549">
                  <a:extLst>
                    <a:ext uri="{9D8B030D-6E8A-4147-A177-3AD203B41FA5}">
                      <a16:colId xmlns:a16="http://schemas.microsoft.com/office/drawing/2014/main" val="2552923718"/>
                    </a:ext>
                  </a:extLst>
                </a:gridCol>
              </a:tblGrid>
              <a:tr h="113834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76830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DBE8B5DF-2CDC-F163-99A7-CBA539246FF0}"/>
              </a:ext>
            </a:extLst>
          </p:cNvPr>
          <p:cNvSpPr/>
          <p:nvPr/>
        </p:nvSpPr>
        <p:spPr>
          <a:xfrm>
            <a:off x="3867953" y="4662871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88p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B22A554-44DE-935F-11E5-7E099193F67B}"/>
              </a:ext>
            </a:extLst>
          </p:cNvPr>
          <p:cNvSpPr/>
          <p:nvPr/>
        </p:nvSpPr>
        <p:spPr>
          <a:xfrm>
            <a:off x="1405215" y="4662871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D4EDC3-5B79-E0EA-59A4-82B4644D0315}"/>
              </a:ext>
            </a:extLst>
          </p:cNvPr>
          <p:cNvSpPr/>
          <p:nvPr/>
        </p:nvSpPr>
        <p:spPr>
          <a:xfrm>
            <a:off x="6330691" y="4662871"/>
            <a:ext cx="20092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</a:t>
            </a:r>
          </a:p>
        </p:txBody>
      </p:sp>
      <p:pic>
        <p:nvPicPr>
          <p:cNvPr id="52" name="Picture 51" descr="A green pear with a leaf&#10;&#10;AI-generated content may be incorrect.">
            <a:extLst>
              <a:ext uri="{FF2B5EF4-FFF2-40B4-BE49-F238E27FC236}">
                <a16:creationId xmlns:a16="http://schemas.microsoft.com/office/drawing/2014/main" id="{2982539A-D773-7FA4-A86B-1B3BE711E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7" y="4589668"/>
            <a:ext cx="1064876" cy="10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22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7C29B-99B5-E953-0F11-E60FC8D7AC8F}"/>
              </a:ext>
            </a:extLst>
          </p:cNvPr>
          <p:cNvSpPr txBox="1"/>
          <p:nvPr/>
        </p:nvSpPr>
        <p:spPr>
          <a:xfrm>
            <a:off x="414182" y="1953120"/>
            <a:ext cx="87089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To find 10 more on a hundred square, the number moves down one square in the same column.</a:t>
            </a:r>
            <a:endParaRPr lang="en-GB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EF9865-8118-7109-059C-F2F5CB23750B}"/>
              </a:ext>
            </a:extLst>
          </p:cNvPr>
          <p:cNvSpPr/>
          <p:nvPr/>
        </p:nvSpPr>
        <p:spPr>
          <a:xfrm>
            <a:off x="699318" y="4056372"/>
            <a:ext cx="831564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887</TotalTime>
  <Words>330</Words>
  <Application>Microsoft Office PowerPoint</Application>
  <PresentationFormat>On-screen Show (4:3)</PresentationFormat>
  <Paragraphs>251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45</cp:revision>
  <dcterms:created xsi:type="dcterms:W3CDTF">2013-01-27T09:14:16Z</dcterms:created>
  <dcterms:modified xsi:type="dcterms:W3CDTF">2025-12-04T18:42:00Z</dcterms:modified>
  <cp:category/>
</cp:coreProperties>
</file>