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8" r:id="rId3"/>
    <p:sldId id="314" r:id="rId4"/>
    <p:sldId id="317" r:id="rId5"/>
    <p:sldId id="318" r:id="rId6"/>
    <p:sldId id="319" r:id="rId7"/>
    <p:sldId id="31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73911" y="213677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2539355" y="1212902"/>
            <a:ext cx="4593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B9E15E-10FC-2855-F429-941CD192E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3574" y="2486710"/>
            <a:ext cx="4247540" cy="344951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5315" y="633587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B0A469-DB50-410C-93F8-26CF67D621E2}"/>
              </a:ext>
            </a:extLst>
          </p:cNvPr>
          <p:cNvSpPr/>
          <p:nvPr/>
        </p:nvSpPr>
        <p:spPr>
          <a:xfrm>
            <a:off x="251460" y="33368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29D10-24F7-DC39-BFCF-9A7334166B93}"/>
              </a:ext>
            </a:extLst>
          </p:cNvPr>
          <p:cNvSpPr/>
          <p:nvPr/>
        </p:nvSpPr>
        <p:spPr>
          <a:xfrm>
            <a:off x="1940538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243D4-CA7F-240A-92F3-7DAE4BA97A4D}"/>
              </a:ext>
            </a:extLst>
          </p:cNvPr>
          <p:cNvSpPr/>
          <p:nvPr/>
        </p:nvSpPr>
        <p:spPr>
          <a:xfrm>
            <a:off x="3688237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14954-2929-95E3-9531-46F6068DC16F}"/>
              </a:ext>
            </a:extLst>
          </p:cNvPr>
          <p:cNvSpPr/>
          <p:nvPr/>
        </p:nvSpPr>
        <p:spPr>
          <a:xfrm>
            <a:off x="4177252" y="1295547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DFA14C-2420-C359-9251-10D3CC862F43}"/>
              </a:ext>
            </a:extLst>
          </p:cNvPr>
          <p:cNvSpPr/>
          <p:nvPr/>
        </p:nvSpPr>
        <p:spPr>
          <a:xfrm>
            <a:off x="2794355" y="560328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AAA8A9-6596-E720-0675-74546B7C8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46156"/>
              </p:ext>
            </p:extLst>
          </p:nvPr>
        </p:nvGraphicFramePr>
        <p:xfrm>
          <a:off x="1524000" y="2737502"/>
          <a:ext cx="6096000" cy="225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455387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327394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145182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700680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92941102"/>
                    </a:ext>
                  </a:extLst>
                </a:gridCol>
              </a:tblGrid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7602"/>
                  </a:ext>
                </a:extLst>
              </a:tr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27245"/>
                  </a:ext>
                </a:extLst>
              </a:tr>
            </a:tbl>
          </a:graphicData>
        </a:graphic>
      </p:graphicFrame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C220C94-B08F-B58E-048C-C7E314464153}"/>
              </a:ext>
            </a:extLst>
          </p:cNvPr>
          <p:cNvSpPr/>
          <p:nvPr/>
        </p:nvSpPr>
        <p:spPr>
          <a:xfrm>
            <a:off x="1592134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762F97B-4EE7-9769-53F6-EDE6EBA94C1E}"/>
              </a:ext>
            </a:extLst>
          </p:cNvPr>
          <p:cNvSpPr/>
          <p:nvPr/>
        </p:nvSpPr>
        <p:spPr>
          <a:xfrm>
            <a:off x="1592134" y="3950247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7DCD1D4-FE61-0B3B-F239-B3F74D41C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B5517-D569-6F59-AD08-7254C8AA0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8454AA-C1C5-406E-E16B-E6956EE2E45A}"/>
              </a:ext>
            </a:extLst>
          </p:cNvPr>
          <p:cNvSpPr/>
          <p:nvPr/>
        </p:nvSpPr>
        <p:spPr>
          <a:xfrm>
            <a:off x="251460" y="33368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F789F-E342-6024-C803-A5EC8A7B24AD}"/>
              </a:ext>
            </a:extLst>
          </p:cNvPr>
          <p:cNvSpPr/>
          <p:nvPr/>
        </p:nvSpPr>
        <p:spPr>
          <a:xfrm>
            <a:off x="1940538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DB3845-2BD9-4E69-0054-C726226017DF}"/>
              </a:ext>
            </a:extLst>
          </p:cNvPr>
          <p:cNvSpPr/>
          <p:nvPr/>
        </p:nvSpPr>
        <p:spPr>
          <a:xfrm>
            <a:off x="3688237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A07A8F-4207-B822-AF3D-A2DF8337826A}"/>
              </a:ext>
            </a:extLst>
          </p:cNvPr>
          <p:cNvSpPr/>
          <p:nvPr/>
        </p:nvSpPr>
        <p:spPr>
          <a:xfrm>
            <a:off x="4177252" y="1295547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DB7B3-05CC-4300-EDE1-7776DBE84D90}"/>
              </a:ext>
            </a:extLst>
          </p:cNvPr>
          <p:cNvSpPr/>
          <p:nvPr/>
        </p:nvSpPr>
        <p:spPr>
          <a:xfrm>
            <a:off x="2794355" y="560328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C8E63-F4BD-DA2E-B8A8-B285C1384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B3E53D0-44C1-F21B-68FB-400168EAC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E9AD95-B2DB-140A-F428-B4CBDFA7F091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737502"/>
          <a:ext cx="6096000" cy="225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455387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327394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145182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700680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92941102"/>
                    </a:ext>
                  </a:extLst>
                </a:gridCol>
              </a:tblGrid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7602"/>
                  </a:ext>
                </a:extLst>
              </a:tr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27245"/>
                  </a:ext>
                </a:extLst>
              </a:tr>
            </a:tbl>
          </a:graphicData>
        </a:graphic>
      </p:graphicFrame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56DBF2A-92B9-BA48-23AE-84A49E18FCC9}"/>
              </a:ext>
            </a:extLst>
          </p:cNvPr>
          <p:cNvSpPr/>
          <p:nvPr/>
        </p:nvSpPr>
        <p:spPr>
          <a:xfrm>
            <a:off x="1592134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DA7607F-19EF-27DA-07EA-61F9C2CD333D}"/>
              </a:ext>
            </a:extLst>
          </p:cNvPr>
          <p:cNvSpPr/>
          <p:nvPr/>
        </p:nvSpPr>
        <p:spPr>
          <a:xfrm>
            <a:off x="1592134" y="3950247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789783-71CE-4543-50D6-B26B2CC05698}"/>
              </a:ext>
            </a:extLst>
          </p:cNvPr>
          <p:cNvSpPr/>
          <p:nvPr/>
        </p:nvSpPr>
        <p:spPr>
          <a:xfrm>
            <a:off x="2813786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4FFE98E-7519-546B-129E-E24A9AF33BA8}"/>
              </a:ext>
            </a:extLst>
          </p:cNvPr>
          <p:cNvSpPr/>
          <p:nvPr/>
        </p:nvSpPr>
        <p:spPr>
          <a:xfrm>
            <a:off x="2807894" y="3939783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4D33296-9A7D-E01E-CBD0-ADCE2892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  <p:bldP spid="7" grpId="0" animBg="1"/>
      <p:bldP spid="9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D91B9F-13B4-CA13-AF3B-B35BFB73B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B55CC3-AD70-360A-3E5A-81D97FF48D4F}"/>
              </a:ext>
            </a:extLst>
          </p:cNvPr>
          <p:cNvSpPr/>
          <p:nvPr/>
        </p:nvSpPr>
        <p:spPr>
          <a:xfrm>
            <a:off x="251460" y="33368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6A80C-186F-4F7D-1CD9-722BB73E9AC3}"/>
              </a:ext>
            </a:extLst>
          </p:cNvPr>
          <p:cNvSpPr/>
          <p:nvPr/>
        </p:nvSpPr>
        <p:spPr>
          <a:xfrm>
            <a:off x="1940538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300B50-8FDE-9A1F-C90B-4BB003FE1086}"/>
              </a:ext>
            </a:extLst>
          </p:cNvPr>
          <p:cNvSpPr/>
          <p:nvPr/>
        </p:nvSpPr>
        <p:spPr>
          <a:xfrm>
            <a:off x="3688237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F0863-6A56-2AC3-ABB7-74DEB519E442}"/>
              </a:ext>
            </a:extLst>
          </p:cNvPr>
          <p:cNvSpPr/>
          <p:nvPr/>
        </p:nvSpPr>
        <p:spPr>
          <a:xfrm>
            <a:off x="4177252" y="1295547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B5A260-7C9A-EE22-7D6D-A28AF6E0BDD8}"/>
              </a:ext>
            </a:extLst>
          </p:cNvPr>
          <p:cNvSpPr/>
          <p:nvPr/>
        </p:nvSpPr>
        <p:spPr>
          <a:xfrm>
            <a:off x="2794355" y="560328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F11D06-4DA5-4A6B-4EF7-F835B05D4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C047896-4CAF-BA7F-E6B3-A8272516B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9E0D2A-BAC3-CA5C-0C3D-B3AF5AEE2851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737502"/>
          <a:ext cx="6096000" cy="225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455387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327394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145182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700680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92941102"/>
                    </a:ext>
                  </a:extLst>
                </a:gridCol>
              </a:tblGrid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7602"/>
                  </a:ext>
                </a:extLst>
              </a:tr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27245"/>
                  </a:ext>
                </a:extLst>
              </a:tr>
            </a:tbl>
          </a:graphicData>
        </a:graphic>
      </p:graphicFrame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E4C8EEE-E060-87A8-DB4E-99798EFBC2AD}"/>
              </a:ext>
            </a:extLst>
          </p:cNvPr>
          <p:cNvSpPr/>
          <p:nvPr/>
        </p:nvSpPr>
        <p:spPr>
          <a:xfrm>
            <a:off x="1592134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03127A4-25BD-0BA7-0A24-FE52BC58981D}"/>
              </a:ext>
            </a:extLst>
          </p:cNvPr>
          <p:cNvSpPr/>
          <p:nvPr/>
        </p:nvSpPr>
        <p:spPr>
          <a:xfrm>
            <a:off x="1592134" y="3950247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52ECDAB3-CDDE-1E42-6263-BF66E9566323}"/>
              </a:ext>
            </a:extLst>
          </p:cNvPr>
          <p:cNvSpPr/>
          <p:nvPr/>
        </p:nvSpPr>
        <p:spPr>
          <a:xfrm>
            <a:off x="2813786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B07264E-2364-9F02-9762-ED30C81456D8}"/>
              </a:ext>
            </a:extLst>
          </p:cNvPr>
          <p:cNvSpPr/>
          <p:nvPr/>
        </p:nvSpPr>
        <p:spPr>
          <a:xfrm>
            <a:off x="2807894" y="3939783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DE3E0D1-D0C0-D553-ABD4-0DD957143F8A}"/>
              </a:ext>
            </a:extLst>
          </p:cNvPr>
          <p:cNvSpPr/>
          <p:nvPr/>
        </p:nvSpPr>
        <p:spPr>
          <a:xfrm>
            <a:off x="4033623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6017829-1DBA-5DAF-DA3E-4051044BF3A0}"/>
              </a:ext>
            </a:extLst>
          </p:cNvPr>
          <p:cNvSpPr/>
          <p:nvPr/>
        </p:nvSpPr>
        <p:spPr>
          <a:xfrm>
            <a:off x="4029434" y="3939782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4AB795F-0789-636A-5146-558936FA7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  <p:bldP spid="7" grpId="0" animBg="1"/>
      <p:bldP spid="9" grpId="0" animBg="1"/>
      <p:bldP spid="3" grpId="0" animBg="1"/>
      <p:bldP spid="4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C0D57-FAA9-C56C-528A-48ABA4788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26DF02-BD3C-73DD-B283-529B9F40B5EE}"/>
              </a:ext>
            </a:extLst>
          </p:cNvPr>
          <p:cNvSpPr/>
          <p:nvPr/>
        </p:nvSpPr>
        <p:spPr>
          <a:xfrm>
            <a:off x="251460" y="33368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647533-5B12-A789-0B2B-FB2BCF3E368B}"/>
              </a:ext>
            </a:extLst>
          </p:cNvPr>
          <p:cNvSpPr/>
          <p:nvPr/>
        </p:nvSpPr>
        <p:spPr>
          <a:xfrm>
            <a:off x="1940538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F54DF4-4DEA-DAB3-A81F-7D651583B0C8}"/>
              </a:ext>
            </a:extLst>
          </p:cNvPr>
          <p:cNvSpPr/>
          <p:nvPr/>
        </p:nvSpPr>
        <p:spPr>
          <a:xfrm>
            <a:off x="3688237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D00CE3-BBCD-EAB7-DA21-9FC09D954FAD}"/>
              </a:ext>
            </a:extLst>
          </p:cNvPr>
          <p:cNvSpPr/>
          <p:nvPr/>
        </p:nvSpPr>
        <p:spPr>
          <a:xfrm>
            <a:off x="4177252" y="1295547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1E7F2A-284E-21E7-40B5-AFEE964F4BE1}"/>
              </a:ext>
            </a:extLst>
          </p:cNvPr>
          <p:cNvSpPr/>
          <p:nvPr/>
        </p:nvSpPr>
        <p:spPr>
          <a:xfrm>
            <a:off x="2794355" y="560328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07469-E6E2-3DA7-7323-012E4C1ED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FF3A987-940E-EB89-9967-C739686C0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0CDF24-5279-12A7-9E47-CEF6AFB5125C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737502"/>
          <a:ext cx="6096000" cy="225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455387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327394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145182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700680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92941102"/>
                    </a:ext>
                  </a:extLst>
                </a:gridCol>
              </a:tblGrid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7602"/>
                  </a:ext>
                </a:extLst>
              </a:tr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27245"/>
                  </a:ext>
                </a:extLst>
              </a:tr>
            </a:tbl>
          </a:graphicData>
        </a:graphic>
      </p:graphicFrame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BC0E0665-DBF9-FD8D-BFA1-4F092EB13D6A}"/>
              </a:ext>
            </a:extLst>
          </p:cNvPr>
          <p:cNvSpPr/>
          <p:nvPr/>
        </p:nvSpPr>
        <p:spPr>
          <a:xfrm>
            <a:off x="1592134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AA9CB31-4119-802C-1620-295881069C53}"/>
              </a:ext>
            </a:extLst>
          </p:cNvPr>
          <p:cNvSpPr/>
          <p:nvPr/>
        </p:nvSpPr>
        <p:spPr>
          <a:xfrm>
            <a:off x="1592134" y="3950247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1B405436-6769-FD48-335A-38B3C446792B}"/>
              </a:ext>
            </a:extLst>
          </p:cNvPr>
          <p:cNvSpPr/>
          <p:nvPr/>
        </p:nvSpPr>
        <p:spPr>
          <a:xfrm>
            <a:off x="2813786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F1230E4-D61D-1D54-D232-D9757B164537}"/>
              </a:ext>
            </a:extLst>
          </p:cNvPr>
          <p:cNvSpPr/>
          <p:nvPr/>
        </p:nvSpPr>
        <p:spPr>
          <a:xfrm>
            <a:off x="2807894" y="3939783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632512C-BD0C-C7AE-1991-ECB7E34F4668}"/>
              </a:ext>
            </a:extLst>
          </p:cNvPr>
          <p:cNvSpPr/>
          <p:nvPr/>
        </p:nvSpPr>
        <p:spPr>
          <a:xfrm>
            <a:off x="4033623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4F60452-062A-A7FA-DBF0-678E53BDA6F3}"/>
              </a:ext>
            </a:extLst>
          </p:cNvPr>
          <p:cNvSpPr/>
          <p:nvPr/>
        </p:nvSpPr>
        <p:spPr>
          <a:xfrm>
            <a:off x="4029434" y="3939782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D5B4AFE-598F-22CA-4D25-B4CD67BCEBE6}"/>
              </a:ext>
            </a:extLst>
          </p:cNvPr>
          <p:cNvSpPr/>
          <p:nvPr/>
        </p:nvSpPr>
        <p:spPr>
          <a:xfrm>
            <a:off x="5245084" y="2791931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0A1D8AA0-1450-314F-7F97-DFE542ABE6DD}"/>
              </a:ext>
            </a:extLst>
          </p:cNvPr>
          <p:cNvSpPr/>
          <p:nvPr/>
        </p:nvSpPr>
        <p:spPr>
          <a:xfrm>
            <a:off x="5245084" y="3939782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1BB54E1-84B1-2DDB-DDC4-88D000014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  <p:bldP spid="7" grpId="0" animBg="1"/>
      <p:bldP spid="9" grpId="0" animBg="1"/>
      <p:bldP spid="3" grpId="0" animBg="1"/>
      <p:bldP spid="4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7C046C-B391-323D-0B19-B139AA3AF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D768DF-F97A-B858-599B-B4E391BACAA8}"/>
              </a:ext>
            </a:extLst>
          </p:cNvPr>
          <p:cNvSpPr/>
          <p:nvPr/>
        </p:nvSpPr>
        <p:spPr>
          <a:xfrm>
            <a:off x="251460" y="33368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08F1F3-0DD4-ACF8-348D-4B88A5D8FC9A}"/>
              </a:ext>
            </a:extLst>
          </p:cNvPr>
          <p:cNvSpPr/>
          <p:nvPr/>
        </p:nvSpPr>
        <p:spPr>
          <a:xfrm>
            <a:off x="1940538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19E732-470F-2695-BF63-36E9B845E6EE}"/>
              </a:ext>
            </a:extLst>
          </p:cNvPr>
          <p:cNvSpPr/>
          <p:nvPr/>
        </p:nvSpPr>
        <p:spPr>
          <a:xfrm>
            <a:off x="3688237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DF629-1CD8-A164-7F2F-BDD7F9223A90}"/>
              </a:ext>
            </a:extLst>
          </p:cNvPr>
          <p:cNvSpPr/>
          <p:nvPr/>
        </p:nvSpPr>
        <p:spPr>
          <a:xfrm>
            <a:off x="4177252" y="1295547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2BD0B-4FEC-6A7A-FA6F-42F0E241FA4A}"/>
              </a:ext>
            </a:extLst>
          </p:cNvPr>
          <p:cNvSpPr/>
          <p:nvPr/>
        </p:nvSpPr>
        <p:spPr>
          <a:xfrm>
            <a:off x="2794355" y="560328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38FF09-8228-F076-FFBE-833ED214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26DD9CD-A62D-EC24-31FB-5C194A921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F855C1-7742-C8A0-343A-F9DBC23C3729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737502"/>
          <a:ext cx="6096000" cy="225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455387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327394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145182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700680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92941102"/>
                    </a:ext>
                  </a:extLst>
                </a:gridCol>
              </a:tblGrid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7602"/>
                  </a:ext>
                </a:extLst>
              </a:tr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27245"/>
                  </a:ext>
                </a:extLst>
              </a:tr>
            </a:tbl>
          </a:graphicData>
        </a:graphic>
      </p:graphicFrame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7C69548-FCC3-6BD2-33B0-1E823319C980}"/>
              </a:ext>
            </a:extLst>
          </p:cNvPr>
          <p:cNvSpPr/>
          <p:nvPr/>
        </p:nvSpPr>
        <p:spPr>
          <a:xfrm>
            <a:off x="1592134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F55F5BF-355A-1FE3-7629-72877C2AFA4D}"/>
              </a:ext>
            </a:extLst>
          </p:cNvPr>
          <p:cNvSpPr/>
          <p:nvPr/>
        </p:nvSpPr>
        <p:spPr>
          <a:xfrm>
            <a:off x="1592134" y="3950247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562683AB-11DA-287A-FDB3-C00FD9803562}"/>
              </a:ext>
            </a:extLst>
          </p:cNvPr>
          <p:cNvSpPr/>
          <p:nvPr/>
        </p:nvSpPr>
        <p:spPr>
          <a:xfrm>
            <a:off x="2813786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AAE6D7F-34B1-88E8-23E4-2D82332DBA80}"/>
              </a:ext>
            </a:extLst>
          </p:cNvPr>
          <p:cNvSpPr/>
          <p:nvPr/>
        </p:nvSpPr>
        <p:spPr>
          <a:xfrm>
            <a:off x="2807894" y="3939783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80391EA-DA14-6C06-92A9-4A1A39BFCB6D}"/>
              </a:ext>
            </a:extLst>
          </p:cNvPr>
          <p:cNvSpPr/>
          <p:nvPr/>
        </p:nvSpPr>
        <p:spPr>
          <a:xfrm>
            <a:off x="4033623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675EA60C-E600-7D6D-0E0A-C0C0213A8C99}"/>
              </a:ext>
            </a:extLst>
          </p:cNvPr>
          <p:cNvSpPr/>
          <p:nvPr/>
        </p:nvSpPr>
        <p:spPr>
          <a:xfrm>
            <a:off x="4029434" y="3939782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11C348CE-4A96-EB15-9B1B-3773E407A80D}"/>
              </a:ext>
            </a:extLst>
          </p:cNvPr>
          <p:cNvSpPr/>
          <p:nvPr/>
        </p:nvSpPr>
        <p:spPr>
          <a:xfrm>
            <a:off x="5245084" y="2791931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B7EB92AC-C14A-54C5-4B6E-D847648C71C3}"/>
              </a:ext>
            </a:extLst>
          </p:cNvPr>
          <p:cNvSpPr/>
          <p:nvPr/>
        </p:nvSpPr>
        <p:spPr>
          <a:xfrm>
            <a:off x="5245084" y="3939782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3C03B5E-5F61-5EAB-804A-B205F2ADFDF6}"/>
              </a:ext>
            </a:extLst>
          </p:cNvPr>
          <p:cNvSpPr/>
          <p:nvPr/>
        </p:nvSpPr>
        <p:spPr>
          <a:xfrm>
            <a:off x="6464921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42A4E9F3-4401-983C-EAE4-879BA6F79D01}"/>
              </a:ext>
            </a:extLst>
          </p:cNvPr>
          <p:cNvSpPr/>
          <p:nvPr/>
        </p:nvSpPr>
        <p:spPr>
          <a:xfrm>
            <a:off x="6464921" y="3939782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F024F0-3CDD-C0B4-D2E4-D29F449C6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  <p:bldP spid="7" grpId="0" animBg="1"/>
      <p:bldP spid="9" grpId="0" animBg="1"/>
      <p:bldP spid="3" grpId="0" animBg="1"/>
      <p:bldP spid="4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336740" y="96334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Make these numbers </a:t>
            </a:r>
          </a:p>
          <a:p>
            <a:pPr algn="ctr"/>
            <a:r>
              <a:rPr lang="en-GB" sz="3600" dirty="0"/>
              <a:t>and record your answers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2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D0437-F3CA-CC06-127A-C550B80495A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3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C584E6-3761-3F97-23ED-175279DF400C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4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6146F-146A-FD59-E6BD-A34EEF37827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1 + 1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EB64E-4064-83E6-61CA-E26F0DFFFDF5}"/>
              </a:ext>
            </a:extLst>
          </p:cNvPr>
          <p:cNvSpPr/>
          <p:nvPr/>
        </p:nvSpPr>
        <p:spPr>
          <a:xfrm>
            <a:off x="4682262" y="443962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412AC-D5C1-3BFF-1707-B8F83AA9EA63}"/>
              </a:ext>
            </a:extLst>
          </p:cNvPr>
          <p:cNvSpPr/>
          <p:nvPr/>
        </p:nvSpPr>
        <p:spPr>
          <a:xfrm>
            <a:off x="4682262" y="54509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682261" y="1544725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4682262" y="2459077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C712-CB55-E279-5BAB-4B63953BEAD5}"/>
              </a:ext>
            </a:extLst>
          </p:cNvPr>
          <p:cNvSpPr/>
          <p:nvPr/>
        </p:nvSpPr>
        <p:spPr>
          <a:xfrm>
            <a:off x="4682262" y="342900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4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When you double any number, the answer is always even.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479</TotalTime>
  <Words>102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32</cp:revision>
  <dcterms:created xsi:type="dcterms:W3CDTF">2013-01-27T09:14:16Z</dcterms:created>
  <dcterms:modified xsi:type="dcterms:W3CDTF">2025-12-04T18:23:46Z</dcterms:modified>
  <cp:category/>
</cp:coreProperties>
</file>