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88" r:id="rId3"/>
    <p:sldId id="257" r:id="rId4"/>
    <p:sldId id="28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699D-8108-2BF6-699D-E702548A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E505D-5736-37CD-FAD7-1ED1AAF68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03A2-7096-F337-A268-D6E0901C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7AD86-F282-B9AC-4C34-866B72A9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6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894735" y="863898"/>
            <a:ext cx="7924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Repeated division by 10</a:t>
            </a:r>
          </a:p>
          <a:p>
            <a:pPr algn="ctr"/>
            <a:r>
              <a:rPr lang="en-GB" sz="3600" dirty="0"/>
              <a:t>(÷ 10 ÷ 10 ÷ 10)</a:t>
            </a:r>
            <a:endParaRPr lang="en-GB" sz="60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02992"/>
            <a:ext cx="4192086" cy="38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633E4D-957C-E40C-897B-49881F740C47}"/>
              </a:ext>
            </a:extLst>
          </p:cNvPr>
          <p:cNvSpPr/>
          <p:nvPr/>
        </p:nvSpPr>
        <p:spPr>
          <a:xfrm>
            <a:off x="1656124" y="12503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Complete the sequence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22F18A-BD91-6647-D49B-A0E4C246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480" y="1373341"/>
            <a:ext cx="18998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45000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BDF11-5762-640E-CFB8-1983282D02A2}"/>
              </a:ext>
            </a:extLst>
          </p:cNvPr>
          <p:cNvGrpSpPr/>
          <p:nvPr/>
        </p:nvGrpSpPr>
        <p:grpSpPr>
          <a:xfrm>
            <a:off x="4572000" y="1629675"/>
            <a:ext cx="2237568" cy="1602658"/>
            <a:chOff x="5028471" y="1934313"/>
            <a:chExt cx="2237568" cy="1602658"/>
          </a:xfrm>
        </p:grpSpPr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225937D1-6461-6830-DB6C-2D5A46C48BE2}"/>
                </a:ext>
              </a:extLst>
            </p:cNvPr>
            <p:cNvSpPr/>
            <p:nvPr/>
          </p:nvSpPr>
          <p:spPr>
            <a:xfrm>
              <a:off x="5028471" y="193431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487C0E-2484-B330-AB23-9FB86F3EA950}"/>
                </a:ext>
              </a:extLst>
            </p:cNvPr>
            <p:cNvSpPr txBox="1"/>
            <p:nvPr/>
          </p:nvSpPr>
          <p:spPr>
            <a:xfrm>
              <a:off x="5528187" y="228825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57B304-19EE-C47B-DD8C-F5E5DE276CE7}"/>
              </a:ext>
            </a:extLst>
          </p:cNvPr>
          <p:cNvGrpSpPr/>
          <p:nvPr/>
        </p:nvGrpSpPr>
        <p:grpSpPr>
          <a:xfrm>
            <a:off x="4572000" y="3363294"/>
            <a:ext cx="2237568" cy="1602658"/>
            <a:chOff x="5060426" y="3621275"/>
            <a:chExt cx="2237568" cy="1602658"/>
          </a:xfrm>
        </p:grpSpPr>
        <p:sp>
          <p:nvSpPr>
            <p:cNvPr id="16" name="Arrow: Curved Left 15">
              <a:extLst>
                <a:ext uri="{FF2B5EF4-FFF2-40B4-BE49-F238E27FC236}">
                  <a16:creationId xmlns:a16="http://schemas.microsoft.com/office/drawing/2014/main" id="{6D166730-041E-FFFE-A149-B2D629715059}"/>
                </a:ext>
              </a:extLst>
            </p:cNvPr>
            <p:cNvSpPr/>
            <p:nvPr/>
          </p:nvSpPr>
          <p:spPr>
            <a:xfrm>
              <a:off x="5060426" y="3621275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6FDF30-26AB-C209-622B-93734F68CA68}"/>
                </a:ext>
              </a:extLst>
            </p:cNvPr>
            <p:cNvSpPr txBox="1"/>
            <p:nvPr/>
          </p:nvSpPr>
          <p:spPr>
            <a:xfrm>
              <a:off x="5560142" y="3975218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9E2241-4ED5-353F-250E-0D202493C10C}"/>
              </a:ext>
            </a:extLst>
          </p:cNvPr>
          <p:cNvGrpSpPr/>
          <p:nvPr/>
        </p:nvGrpSpPr>
        <p:grpSpPr>
          <a:xfrm>
            <a:off x="4572000" y="5096913"/>
            <a:ext cx="2237568" cy="1602658"/>
            <a:chOff x="5164393" y="5223933"/>
            <a:chExt cx="2237568" cy="1602658"/>
          </a:xfrm>
        </p:grpSpPr>
        <p:sp>
          <p:nvSpPr>
            <p:cNvPr id="18" name="Arrow: Curved Left 17">
              <a:extLst>
                <a:ext uri="{FF2B5EF4-FFF2-40B4-BE49-F238E27FC236}">
                  <a16:creationId xmlns:a16="http://schemas.microsoft.com/office/drawing/2014/main" id="{21BD668E-E18E-EB25-D617-CE316B9CDECD}"/>
                </a:ext>
              </a:extLst>
            </p:cNvPr>
            <p:cNvSpPr/>
            <p:nvPr/>
          </p:nvSpPr>
          <p:spPr>
            <a:xfrm>
              <a:off x="5164393" y="522393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0F787E-19FD-ACD2-DC08-9FAD2750E2C7}"/>
                </a:ext>
              </a:extLst>
            </p:cNvPr>
            <p:cNvSpPr txBox="1"/>
            <p:nvPr/>
          </p:nvSpPr>
          <p:spPr>
            <a:xfrm>
              <a:off x="5664109" y="557787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9F559A-0ED3-F335-8568-88B4BAB6C384}"/>
              </a:ext>
            </a:extLst>
          </p:cNvPr>
          <p:cNvSpPr txBox="1"/>
          <p:nvPr/>
        </p:nvSpPr>
        <p:spPr>
          <a:xfrm>
            <a:off x="949141" y="1550963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FF6FEFDF-690F-2419-5B95-43339C13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001" y="2793182"/>
            <a:ext cx="15568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4500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43745-30A3-A668-0B6E-13E9DC91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522" y="4312845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450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CE7EE56C-129C-4D36-699E-59A03020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044" y="5868574"/>
            <a:ext cx="87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96BA5-8095-F65D-7370-595DA22CC250}"/>
              </a:ext>
            </a:extLst>
          </p:cNvPr>
          <p:cNvSpPr txBox="1"/>
          <p:nvPr/>
        </p:nvSpPr>
        <p:spPr>
          <a:xfrm>
            <a:off x="949141" y="3046592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5DBDD-1E38-BD65-A8A0-A9C5244C27DE}"/>
              </a:ext>
            </a:extLst>
          </p:cNvPr>
          <p:cNvSpPr txBox="1"/>
          <p:nvPr/>
        </p:nvSpPr>
        <p:spPr>
          <a:xfrm>
            <a:off x="949141" y="4542221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75E3E-533D-F277-83D4-02DC0761F0D1}"/>
              </a:ext>
            </a:extLst>
          </p:cNvPr>
          <p:cNvSpPr txBox="1"/>
          <p:nvPr/>
        </p:nvSpPr>
        <p:spPr>
          <a:xfrm>
            <a:off x="949141" y="6037850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Are these equal? Explain why.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A27FDA3-5CA7-249D-D82C-A57DAB79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607" y="2123388"/>
            <a:ext cx="36102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8000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1000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27E1C28-10FA-5B33-6D2A-4E5426D6C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416" y="3858727"/>
            <a:ext cx="56589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8000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9F35FC4-A303-1269-D602-7B4C3230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304" y="2123389"/>
            <a:ext cx="10583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= 8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9E921E6-5B06-A1BA-E07F-D0245780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337" y="3858726"/>
            <a:ext cx="10583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8EC8-BB33-7C58-0FA5-97E71F3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9D7278C0-0733-AA4E-2C73-AAF01BED757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C04F9417-5D8C-E50F-2B1D-4E32E6612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20ACFDB-BEF2-52DB-E9C5-B1BDB3A9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9FB010-1EE7-ED48-80EC-EBE706D18FF4}"/>
              </a:ext>
            </a:extLst>
          </p:cNvPr>
          <p:cNvSpPr txBox="1"/>
          <p:nvPr/>
        </p:nvSpPr>
        <p:spPr>
          <a:xfrm>
            <a:off x="838200" y="1691125"/>
            <a:ext cx="620485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1)  1200 ÷ ___ ÷ ___ = 12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40843-1D5E-C241-D20B-D9182F4E9F4B}"/>
              </a:ext>
            </a:extLst>
          </p:cNvPr>
          <p:cNvSpPr txBox="1"/>
          <p:nvPr/>
        </p:nvSpPr>
        <p:spPr>
          <a:xfrm>
            <a:off x="838200" y="4213083"/>
            <a:ext cx="711048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3)  12,000 ÷ ____ ÷ ___ = 12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86AD8-BC9E-47BF-7C91-B83DDE20E6C7}"/>
              </a:ext>
            </a:extLst>
          </p:cNvPr>
          <p:cNvSpPr txBox="1"/>
          <p:nvPr/>
        </p:nvSpPr>
        <p:spPr>
          <a:xfrm>
            <a:off x="838200" y="5474063"/>
            <a:ext cx="710604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4)  12,000 ÷ ______ = 12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ED378-80F7-2A07-21DC-6A170577F362}"/>
              </a:ext>
            </a:extLst>
          </p:cNvPr>
          <p:cNvSpPr txBox="1"/>
          <p:nvPr/>
        </p:nvSpPr>
        <p:spPr>
          <a:xfrm>
            <a:off x="838200" y="2952104"/>
            <a:ext cx="841677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2)  12,000 ÷ ___ ÷ ___ ÷ ___ = 12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6AEF8C-06D5-96E5-77B6-49F32406281E}"/>
              </a:ext>
            </a:extLst>
          </p:cNvPr>
          <p:cNvSpPr txBox="1"/>
          <p:nvPr/>
        </p:nvSpPr>
        <p:spPr>
          <a:xfrm>
            <a:off x="3140357" y="1641789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B5C07-A53D-7DC0-9AD4-1835260F28C9}"/>
              </a:ext>
            </a:extLst>
          </p:cNvPr>
          <p:cNvSpPr txBox="1"/>
          <p:nvPr/>
        </p:nvSpPr>
        <p:spPr>
          <a:xfrm>
            <a:off x="3575786" y="2901514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6CD71-B6D3-3992-3DE8-177FA798710B}"/>
              </a:ext>
            </a:extLst>
          </p:cNvPr>
          <p:cNvSpPr txBox="1"/>
          <p:nvPr/>
        </p:nvSpPr>
        <p:spPr>
          <a:xfrm>
            <a:off x="4642504" y="1631725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B90B-83D7-95BB-9BD9-4E22E8455E8A}"/>
              </a:ext>
            </a:extLst>
          </p:cNvPr>
          <p:cNvSpPr txBox="1"/>
          <p:nvPr/>
        </p:nvSpPr>
        <p:spPr>
          <a:xfrm>
            <a:off x="5046587" y="2901514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74D06-CC0F-7CE3-7EB7-A10DF95B48D4}"/>
              </a:ext>
            </a:extLst>
          </p:cNvPr>
          <p:cNvSpPr txBox="1"/>
          <p:nvPr/>
        </p:nvSpPr>
        <p:spPr>
          <a:xfrm>
            <a:off x="3714664" y="4153683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E52CD-BD0F-CC78-EC99-933858B1C30B}"/>
              </a:ext>
            </a:extLst>
          </p:cNvPr>
          <p:cNvSpPr txBox="1"/>
          <p:nvPr/>
        </p:nvSpPr>
        <p:spPr>
          <a:xfrm>
            <a:off x="6461231" y="2909637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FF2E2-8B1E-A659-D31F-968854C8AFF2}"/>
              </a:ext>
            </a:extLst>
          </p:cNvPr>
          <p:cNvSpPr txBox="1"/>
          <p:nvPr/>
        </p:nvSpPr>
        <p:spPr>
          <a:xfrm>
            <a:off x="5421797" y="4170617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8B1B0D-C69F-03A7-8063-198ECECBFDDE}"/>
              </a:ext>
            </a:extLst>
          </p:cNvPr>
          <p:cNvSpPr txBox="1"/>
          <p:nvPr/>
        </p:nvSpPr>
        <p:spPr>
          <a:xfrm>
            <a:off x="3992419" y="5474063"/>
            <a:ext cx="142937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1626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654569"/>
              <a:ext cx="6728898" cy="3945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74000 ÷ 1000 = 74000 ÷ 100 ÷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1409</TotalTime>
  <Words>124</Words>
  <Application>Microsoft Office PowerPoint</Application>
  <PresentationFormat>On-screen Show (4:3)</PresentationFormat>
  <Paragraphs>39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2025-12-18T13:05:07Z</dcterms:modified>
  <cp:category/>
</cp:coreProperties>
</file>