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57" r:id="rId3"/>
    <p:sldId id="274" r:id="rId4"/>
    <p:sldId id="280" r:id="rId5"/>
    <p:sldId id="275" r:id="rId6"/>
    <p:sldId id="276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Cartoon purple cylinder with arms and legs holding a paper&#10;&#10;AI-generated content may be incorrect.">
            <a:extLst>
              <a:ext uri="{FF2B5EF4-FFF2-40B4-BE49-F238E27FC236}">
                <a16:creationId xmlns:a16="http://schemas.microsoft.com/office/drawing/2014/main" id="{710C9701-3769-4AFF-AF12-0A2DC2D96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22" y="1904460"/>
            <a:ext cx="3986498" cy="43160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ED0B1C-6480-FF2A-0C2B-745E83A5861F}"/>
              </a:ext>
            </a:extLst>
          </p:cNvPr>
          <p:cNvSpPr txBox="1"/>
          <p:nvPr/>
        </p:nvSpPr>
        <p:spPr>
          <a:xfrm>
            <a:off x="2088298" y="886305"/>
            <a:ext cx="57181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X7 table</a:t>
            </a:r>
          </a:p>
          <a:p>
            <a:pPr algn="ctr"/>
            <a:r>
              <a:rPr lang="en-GB" sz="5400" dirty="0"/>
              <a:t>Missing Numbers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22914" y="636853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5C55A8-6F82-42DA-43DD-7E7F544D87B3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7s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1290929-FFA8-5097-B4FB-AD33F3D2F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991749"/>
              </p:ext>
            </p:extLst>
          </p:nvPr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2E51347-BC5D-4D42-C122-4DEF90B4CA87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935C1C-BAA5-8B3D-168D-9C259B54BBB7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002430-63B7-9025-AE47-CD030F101D44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AFBB6-6999-D71F-9305-3F1D710F3A95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761ADF-579E-A0A0-01D7-35B77AB5F4C6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4CBF04-7DA6-6542-FF76-5C87134627B1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D46C5E-2165-8CF0-ACDE-DB07F74B18F1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996B67-4791-6724-FBE2-2FBAD4A30C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FD615B-F4D5-61BE-02CE-CADC7F4CB156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0740AB-5A14-DC48-1A9E-25FE046FE857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AD9023E-1A06-946C-C39B-E3ADB9419109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5" name="Arrow: Curved Down 14">
              <a:extLst>
                <a:ext uri="{FF2B5EF4-FFF2-40B4-BE49-F238E27FC236}">
                  <a16:creationId xmlns:a16="http://schemas.microsoft.com/office/drawing/2014/main" id="{CD7B55C7-7B30-EF50-EEE7-1A7FBEED2331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9382A0-9289-5B9A-04A9-193C382BC28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690EDDA-A98E-09F1-B835-954E23E28207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8" name="Arrow: Curved Down 17">
              <a:extLst>
                <a:ext uri="{FF2B5EF4-FFF2-40B4-BE49-F238E27FC236}">
                  <a16:creationId xmlns:a16="http://schemas.microsoft.com/office/drawing/2014/main" id="{98CE09C3-C61F-7309-B0FB-BED31774052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39738C2-E255-DE29-FC6B-11903BB4DC1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DF300D-6123-F394-519B-E0EBFFD1D95C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1" name="Arrow: Curved Down 20">
              <a:extLst>
                <a:ext uri="{FF2B5EF4-FFF2-40B4-BE49-F238E27FC236}">
                  <a16:creationId xmlns:a16="http://schemas.microsoft.com/office/drawing/2014/main" id="{4DD3CA41-B8F9-5DA6-DB4F-AC33834F4B6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BDEB05-E103-AE25-E3C5-62DBA2223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A2236E1-EA89-6BF8-2E7D-C08083EF68AF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4" name="Arrow: Curved Down 23">
              <a:extLst>
                <a:ext uri="{FF2B5EF4-FFF2-40B4-BE49-F238E27FC236}">
                  <a16:creationId xmlns:a16="http://schemas.microsoft.com/office/drawing/2014/main" id="{9036D80B-B812-4984-5A32-BBA274A3C90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0B250AB-D283-4A92-8A10-FE2A9BD3672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DB93EB-522C-939E-C69B-C579CE74E2FA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7" name="Arrow: Curved Down 26">
              <a:extLst>
                <a:ext uri="{FF2B5EF4-FFF2-40B4-BE49-F238E27FC236}">
                  <a16:creationId xmlns:a16="http://schemas.microsoft.com/office/drawing/2014/main" id="{7FFCE558-84AE-6ACD-7200-EE27BCFD54A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DE9C4CB-2434-389E-2F26-BECD60D7919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E30C4BE-C2F6-B22B-C048-29178910DC92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30" name="Arrow: Curved Down 29">
              <a:extLst>
                <a:ext uri="{FF2B5EF4-FFF2-40B4-BE49-F238E27FC236}">
                  <a16:creationId xmlns:a16="http://schemas.microsoft.com/office/drawing/2014/main" id="{75A056FE-BC84-C1AC-3442-81FB5EC6C94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BA4C0FA-380A-A545-5443-093574354DB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C5C8C36-8F0B-5A99-8F4E-9616FE969FA2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3" name="Arrow: Curved Down 32">
              <a:extLst>
                <a:ext uri="{FF2B5EF4-FFF2-40B4-BE49-F238E27FC236}">
                  <a16:creationId xmlns:a16="http://schemas.microsoft.com/office/drawing/2014/main" id="{A0817C39-60DB-7F1C-6AAF-5DD34E06A1C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8778D3F-1BEB-CEDB-817B-713971850D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232ECEA-55E5-4E6D-5D0A-54E8B046011B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6" name="Arrow: Curved Down 35">
              <a:extLst>
                <a:ext uri="{FF2B5EF4-FFF2-40B4-BE49-F238E27FC236}">
                  <a16:creationId xmlns:a16="http://schemas.microsoft.com/office/drawing/2014/main" id="{DCBC29DD-2240-7C43-DCA0-02D69832CF4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F89DB74-7B12-220C-127F-F9524CB1549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984E576-A8F4-BF8A-3D70-F2EE045D6A18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40" name="Arrow: Curved Down 39">
              <a:extLst>
                <a:ext uri="{FF2B5EF4-FFF2-40B4-BE49-F238E27FC236}">
                  <a16:creationId xmlns:a16="http://schemas.microsoft.com/office/drawing/2014/main" id="{91FC8781-DB80-47C7-6603-8A35D9A1942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B9768C2-DC02-33D9-506A-F1DF513A87F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A5A02BE2-2871-35A2-34ED-39F729D7BD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003242"/>
              </p:ext>
            </p:extLst>
          </p:nvPr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C0C13967-4493-FD46-85F7-94274390101C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9AA1594-ADEE-A6B7-C0E4-EE1A1C1E52E7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5AA7E6B4-FF85-DCE6-0112-B489CC6486E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59F33D4-E45C-11D0-0BDB-5D018EB9229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90099F-4171-9564-69AD-A45341ACD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B37ACF07-8DE8-6E7C-7C20-0B61A6B53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074FBD9-2E6D-C956-0A97-CB5F115F9F84}"/>
                  </a:ext>
                </a:extLst>
              </p:cNvPr>
              <p:cNvSpPr/>
              <p:nvPr/>
            </p:nvSpPr>
            <p:spPr>
              <a:xfrm>
                <a:off x="1110371" y="4448219"/>
                <a:ext cx="710047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3    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   3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7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074FBD9-2E6D-C956-0A97-CB5F115F9F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71" y="4448219"/>
                <a:ext cx="7100479" cy="1323439"/>
              </a:xfrm>
              <a:prstGeom prst="rect">
                <a:avLst/>
              </a:prstGeom>
              <a:blipFill>
                <a:blip r:embed="rId3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93702B08-5066-1C76-7695-D0E896E7C195}"/>
              </a:ext>
            </a:extLst>
          </p:cNvPr>
          <p:cNvSpPr/>
          <p:nvPr/>
        </p:nvSpPr>
        <p:spPr>
          <a:xfrm>
            <a:off x="1264133" y="277074"/>
            <a:ext cx="69467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21" name="Picture 2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B610C898-926C-5174-0AF3-266B56D18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DDB4C28-94CA-7052-717E-6CE593E0C37B}"/>
              </a:ext>
            </a:extLst>
          </p:cNvPr>
          <p:cNvGrpSpPr/>
          <p:nvPr/>
        </p:nvGrpSpPr>
        <p:grpSpPr>
          <a:xfrm rot="5400000">
            <a:off x="6138300" y="2059167"/>
            <a:ext cx="1160608" cy="2825420"/>
            <a:chOff x="2526511" y="1100365"/>
            <a:chExt cx="1160608" cy="282542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6F3C4A0-92C5-DDA1-F9DE-5C291AD34451}"/>
                </a:ext>
              </a:extLst>
            </p:cNvPr>
            <p:cNvGrpSpPr/>
            <p:nvPr/>
          </p:nvGrpSpPr>
          <p:grpSpPr>
            <a:xfrm>
              <a:off x="2526511" y="1509385"/>
              <a:ext cx="1160608" cy="2416400"/>
              <a:chOff x="2526511" y="1509385"/>
              <a:chExt cx="1160608" cy="241640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0BF3F68-F941-FE4A-D869-083BDB97A72B}"/>
                  </a:ext>
                </a:extLst>
              </p:cNvPr>
              <p:cNvSpPr/>
              <p:nvPr/>
            </p:nvSpPr>
            <p:spPr>
              <a:xfrm rot="5400000">
                <a:off x="3327119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6A51047-FDB1-798C-A0EE-88F88AF9B605}"/>
                  </a:ext>
                </a:extLst>
              </p:cNvPr>
              <p:cNvSpPr/>
              <p:nvPr/>
            </p:nvSpPr>
            <p:spPr>
              <a:xfrm rot="5400000">
                <a:off x="2925504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7C9DE19-725C-AA07-CF25-4D97EAAFE680}"/>
                  </a:ext>
                </a:extLst>
              </p:cNvPr>
              <p:cNvSpPr/>
              <p:nvPr/>
            </p:nvSpPr>
            <p:spPr>
              <a:xfrm rot="5400000">
                <a:off x="2529387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507FD51F-F6C4-36A3-80FE-7E56BFD9C22F}"/>
                  </a:ext>
                </a:extLst>
              </p:cNvPr>
              <p:cNvSpPr/>
              <p:nvPr/>
            </p:nvSpPr>
            <p:spPr>
              <a:xfrm rot="5400000">
                <a:off x="3326413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E6F52FD-2ADC-B4BC-6C1E-EB665EB35D14}"/>
                  </a:ext>
                </a:extLst>
              </p:cNvPr>
              <p:cNvSpPr/>
              <p:nvPr/>
            </p:nvSpPr>
            <p:spPr>
              <a:xfrm rot="5400000">
                <a:off x="2924798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7C54C70-A772-0C7B-2E90-450D888DF488}"/>
                  </a:ext>
                </a:extLst>
              </p:cNvPr>
              <p:cNvSpPr/>
              <p:nvPr/>
            </p:nvSpPr>
            <p:spPr>
              <a:xfrm rot="5400000">
                <a:off x="2528681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6375DC65-CECA-31A0-38E8-39950CC7836F}"/>
                  </a:ext>
                </a:extLst>
              </p:cNvPr>
              <p:cNvGrpSpPr/>
              <p:nvPr/>
            </p:nvGrpSpPr>
            <p:grpSpPr>
              <a:xfrm>
                <a:off x="2526511" y="2329347"/>
                <a:ext cx="1159902" cy="1596438"/>
                <a:chOff x="523538" y="1816947"/>
                <a:chExt cx="1159902" cy="1596438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A4DDBEFD-89F8-E9B4-06B6-15AA550F4B40}"/>
                    </a:ext>
                  </a:extLst>
                </p:cNvPr>
                <p:cNvSpPr/>
                <p:nvPr/>
              </p:nvSpPr>
              <p:spPr>
                <a:xfrm rot="5400000">
                  <a:off x="1323440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BC272EA-0D80-B64A-1C54-2C8A3B22F044}"/>
                    </a:ext>
                  </a:extLst>
                </p:cNvPr>
                <p:cNvSpPr/>
                <p:nvPr/>
              </p:nvSpPr>
              <p:spPr>
                <a:xfrm rot="5400000">
                  <a:off x="921825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2F270306-5ACC-2908-F3E8-ACA09E593557}"/>
                    </a:ext>
                  </a:extLst>
                </p:cNvPr>
                <p:cNvSpPr/>
                <p:nvPr/>
              </p:nvSpPr>
              <p:spPr>
                <a:xfrm rot="5400000">
                  <a:off x="525708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3A6CF5F5-BCC2-4B48-3508-8CD34F5BA405}"/>
                    </a:ext>
                  </a:extLst>
                </p:cNvPr>
                <p:cNvSpPr/>
                <p:nvPr/>
              </p:nvSpPr>
              <p:spPr>
                <a:xfrm rot="5400000">
                  <a:off x="1322734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D7B6E0BE-F5A4-1267-FA9E-FA715253CEA5}"/>
                    </a:ext>
                  </a:extLst>
                </p:cNvPr>
                <p:cNvSpPr/>
                <p:nvPr/>
              </p:nvSpPr>
              <p:spPr>
                <a:xfrm rot="5400000">
                  <a:off x="921119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C43BB7B5-F7B2-0B7A-9CB5-25BCD148998E}"/>
                    </a:ext>
                  </a:extLst>
                </p:cNvPr>
                <p:cNvSpPr/>
                <p:nvPr/>
              </p:nvSpPr>
              <p:spPr>
                <a:xfrm rot="5400000">
                  <a:off x="525002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7128F642-A82C-DC00-F8F2-7F9B5EE8975F}"/>
                    </a:ext>
                  </a:extLst>
                </p:cNvPr>
                <p:cNvSpPr/>
                <p:nvPr/>
              </p:nvSpPr>
              <p:spPr>
                <a:xfrm rot="5400000">
                  <a:off x="1321270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EB5DE756-60A9-5079-B0A2-CF490A2A6933}"/>
                    </a:ext>
                  </a:extLst>
                </p:cNvPr>
                <p:cNvSpPr/>
                <p:nvPr/>
              </p:nvSpPr>
              <p:spPr>
                <a:xfrm rot="5400000">
                  <a:off x="919655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D7007B85-15BE-4EC2-E83D-1AC5232F6FD3}"/>
                    </a:ext>
                  </a:extLst>
                </p:cNvPr>
                <p:cNvSpPr/>
                <p:nvPr/>
              </p:nvSpPr>
              <p:spPr>
                <a:xfrm rot="5400000">
                  <a:off x="523538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7977C0FE-6ADD-65EC-DD84-4E1302737190}"/>
                    </a:ext>
                  </a:extLst>
                </p:cNvPr>
                <p:cNvSpPr/>
                <p:nvPr/>
              </p:nvSpPr>
              <p:spPr>
                <a:xfrm rot="5400000">
                  <a:off x="1321270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B4B5B61A-B38E-187C-A78B-26CA05D043C9}"/>
                    </a:ext>
                  </a:extLst>
                </p:cNvPr>
                <p:cNvSpPr/>
                <p:nvPr/>
              </p:nvSpPr>
              <p:spPr>
                <a:xfrm rot="5400000">
                  <a:off x="919655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FCBEA3D8-82CF-3282-40EF-32AC7FFE6807}"/>
                    </a:ext>
                  </a:extLst>
                </p:cNvPr>
                <p:cNvSpPr/>
                <p:nvPr/>
              </p:nvSpPr>
              <p:spPr>
                <a:xfrm rot="5400000">
                  <a:off x="523538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D7C3604-D8A8-E55A-1E07-E87CD14AD49C}"/>
                </a:ext>
              </a:extLst>
            </p:cNvPr>
            <p:cNvSpPr/>
            <p:nvPr/>
          </p:nvSpPr>
          <p:spPr>
            <a:xfrm rot="5400000">
              <a:off x="3324243" y="110036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673C4A2-4C62-8F0B-2E33-C86CE7F303DB}"/>
                </a:ext>
              </a:extLst>
            </p:cNvPr>
            <p:cNvSpPr/>
            <p:nvPr/>
          </p:nvSpPr>
          <p:spPr>
            <a:xfrm rot="5400000">
              <a:off x="2922628" y="110036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5A4301C-3F8C-0FEB-0C06-1C9795BB742E}"/>
                </a:ext>
              </a:extLst>
            </p:cNvPr>
            <p:cNvSpPr/>
            <p:nvPr/>
          </p:nvSpPr>
          <p:spPr>
            <a:xfrm rot="5400000">
              <a:off x="2526511" y="110036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44C5F9-D463-B39F-2B13-9168958B35E6}"/>
              </a:ext>
            </a:extLst>
          </p:cNvPr>
          <p:cNvGrpSpPr/>
          <p:nvPr/>
        </p:nvGrpSpPr>
        <p:grpSpPr>
          <a:xfrm>
            <a:off x="2678911" y="1252765"/>
            <a:ext cx="1160608" cy="2825420"/>
            <a:chOff x="2526511" y="1100365"/>
            <a:chExt cx="1160608" cy="282542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CE167A0-4DFF-5596-8FD1-7EA027D7DA6E}"/>
                </a:ext>
              </a:extLst>
            </p:cNvPr>
            <p:cNvGrpSpPr/>
            <p:nvPr/>
          </p:nvGrpSpPr>
          <p:grpSpPr>
            <a:xfrm>
              <a:off x="2526511" y="1509385"/>
              <a:ext cx="1160608" cy="2416400"/>
              <a:chOff x="2526511" y="1509385"/>
              <a:chExt cx="1160608" cy="241640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6F559C1-D44C-647B-8ADE-C54C5A1FB766}"/>
                  </a:ext>
                </a:extLst>
              </p:cNvPr>
              <p:cNvSpPr/>
              <p:nvPr/>
            </p:nvSpPr>
            <p:spPr>
              <a:xfrm rot="5400000">
                <a:off x="3327119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9E48835-1E85-91EE-18ED-21EB11C007B1}"/>
                  </a:ext>
                </a:extLst>
              </p:cNvPr>
              <p:cNvSpPr/>
              <p:nvPr/>
            </p:nvSpPr>
            <p:spPr>
              <a:xfrm rot="5400000">
                <a:off x="2925504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E21F45A-C9C6-CEE7-A810-A02E20B21A21}"/>
                  </a:ext>
                </a:extLst>
              </p:cNvPr>
              <p:cNvSpPr/>
              <p:nvPr/>
            </p:nvSpPr>
            <p:spPr>
              <a:xfrm rot="5400000">
                <a:off x="2529387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F0E7623-5006-051E-63BE-DE755748021B}"/>
                  </a:ext>
                </a:extLst>
              </p:cNvPr>
              <p:cNvSpPr/>
              <p:nvPr/>
            </p:nvSpPr>
            <p:spPr>
              <a:xfrm rot="5400000">
                <a:off x="3326413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A494C2E-7F55-E55C-FFFD-727BBA846E5E}"/>
                  </a:ext>
                </a:extLst>
              </p:cNvPr>
              <p:cNvSpPr/>
              <p:nvPr/>
            </p:nvSpPr>
            <p:spPr>
              <a:xfrm rot="5400000">
                <a:off x="2924798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5930B12-B0ED-95C9-D042-ABADE9135D45}"/>
                  </a:ext>
                </a:extLst>
              </p:cNvPr>
              <p:cNvSpPr/>
              <p:nvPr/>
            </p:nvSpPr>
            <p:spPr>
              <a:xfrm rot="5400000">
                <a:off x="2528681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9F0E0E78-2644-CF86-4CF7-634511F1383A}"/>
                  </a:ext>
                </a:extLst>
              </p:cNvPr>
              <p:cNvGrpSpPr/>
              <p:nvPr/>
            </p:nvGrpSpPr>
            <p:grpSpPr>
              <a:xfrm>
                <a:off x="2526511" y="2329347"/>
                <a:ext cx="1159902" cy="1596438"/>
                <a:chOff x="523538" y="1816947"/>
                <a:chExt cx="1159902" cy="1596438"/>
              </a:xfrm>
            </p:grpSpPr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9126C2CA-BCFA-2997-5C99-AA64B0CB9533}"/>
                    </a:ext>
                  </a:extLst>
                </p:cNvPr>
                <p:cNvSpPr/>
                <p:nvPr/>
              </p:nvSpPr>
              <p:spPr>
                <a:xfrm rot="5400000">
                  <a:off x="1323440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87561D0F-654A-13C7-9677-062ABEB7C7A3}"/>
                    </a:ext>
                  </a:extLst>
                </p:cNvPr>
                <p:cNvSpPr/>
                <p:nvPr/>
              </p:nvSpPr>
              <p:spPr>
                <a:xfrm rot="5400000">
                  <a:off x="921825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A3ADF89D-EB71-B3F9-67D9-B76679180D5B}"/>
                    </a:ext>
                  </a:extLst>
                </p:cNvPr>
                <p:cNvSpPr/>
                <p:nvPr/>
              </p:nvSpPr>
              <p:spPr>
                <a:xfrm rot="5400000">
                  <a:off x="525708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FB23A876-83A7-18E4-1F45-FC10721C1CE5}"/>
                    </a:ext>
                  </a:extLst>
                </p:cNvPr>
                <p:cNvSpPr/>
                <p:nvPr/>
              </p:nvSpPr>
              <p:spPr>
                <a:xfrm rot="5400000">
                  <a:off x="1322734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A0A93DBA-AC5B-5768-13B9-45EBAB1B83EE}"/>
                    </a:ext>
                  </a:extLst>
                </p:cNvPr>
                <p:cNvSpPr/>
                <p:nvPr/>
              </p:nvSpPr>
              <p:spPr>
                <a:xfrm rot="5400000">
                  <a:off x="921119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5B757BAE-9C23-031B-5D87-8C17B4A3E7D4}"/>
                    </a:ext>
                  </a:extLst>
                </p:cNvPr>
                <p:cNvSpPr/>
                <p:nvPr/>
              </p:nvSpPr>
              <p:spPr>
                <a:xfrm rot="5400000">
                  <a:off x="525002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243703DB-B081-8470-2A04-F5474A6ADD57}"/>
                    </a:ext>
                  </a:extLst>
                </p:cNvPr>
                <p:cNvSpPr/>
                <p:nvPr/>
              </p:nvSpPr>
              <p:spPr>
                <a:xfrm rot="5400000">
                  <a:off x="1321270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393ABED3-F3DE-AD70-69A6-3A5B5908BA87}"/>
                    </a:ext>
                  </a:extLst>
                </p:cNvPr>
                <p:cNvSpPr/>
                <p:nvPr/>
              </p:nvSpPr>
              <p:spPr>
                <a:xfrm rot="5400000">
                  <a:off x="919655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6C04031F-0249-FDD1-D496-470CEDCAF20F}"/>
                    </a:ext>
                  </a:extLst>
                </p:cNvPr>
                <p:cNvSpPr/>
                <p:nvPr/>
              </p:nvSpPr>
              <p:spPr>
                <a:xfrm rot="5400000">
                  <a:off x="523538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69929C06-A9F3-009F-D90F-A215C4A7D609}"/>
                    </a:ext>
                  </a:extLst>
                </p:cNvPr>
                <p:cNvSpPr/>
                <p:nvPr/>
              </p:nvSpPr>
              <p:spPr>
                <a:xfrm rot="5400000">
                  <a:off x="1321270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40E98AF3-4CE3-EE1D-C669-CC16C890E990}"/>
                    </a:ext>
                  </a:extLst>
                </p:cNvPr>
                <p:cNvSpPr/>
                <p:nvPr/>
              </p:nvSpPr>
              <p:spPr>
                <a:xfrm rot="5400000">
                  <a:off x="919655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65E53CFB-3811-3440-3687-07739D903012}"/>
                    </a:ext>
                  </a:extLst>
                </p:cNvPr>
                <p:cNvSpPr/>
                <p:nvPr/>
              </p:nvSpPr>
              <p:spPr>
                <a:xfrm rot="5400000">
                  <a:off x="523538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77CC317-1165-EF15-20B9-26143E4FF679}"/>
                </a:ext>
              </a:extLst>
            </p:cNvPr>
            <p:cNvSpPr/>
            <p:nvPr/>
          </p:nvSpPr>
          <p:spPr>
            <a:xfrm rot="5400000">
              <a:off x="3324243" y="110036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FA588C0-14B7-0AA2-EAE8-9B234C3439FA}"/>
                </a:ext>
              </a:extLst>
            </p:cNvPr>
            <p:cNvSpPr/>
            <p:nvPr/>
          </p:nvSpPr>
          <p:spPr>
            <a:xfrm rot="5400000">
              <a:off x="2922628" y="110036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E4A138E-448E-AEFB-CD62-869EFB83AF57}"/>
                </a:ext>
              </a:extLst>
            </p:cNvPr>
            <p:cNvSpPr/>
            <p:nvPr/>
          </p:nvSpPr>
          <p:spPr>
            <a:xfrm rot="5400000">
              <a:off x="2526511" y="110036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0FED8DE-2313-4423-1A11-B7BE356C8107}"/>
              </a:ext>
            </a:extLst>
          </p:cNvPr>
          <p:cNvSpPr/>
          <p:nvPr/>
        </p:nvSpPr>
        <p:spPr>
          <a:xfrm>
            <a:off x="1645949" y="226736"/>
            <a:ext cx="656490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solidFill>
                  <a:srgbClr val="00B050"/>
                </a:solidFill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320641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0.204 0.1178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58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 L -0.17517 -0.001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? = 28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DA9712-9F22-6570-CF67-1B72B95C83F4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B7AEA-9D97-99EC-6409-36D9B1A14DCA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445610" y="367888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7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104103" y="4536886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4 × ___ = 28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589935" y="5512440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4537BBA-30BA-E2D4-AD5B-6D81EC8F9119}"/>
              </a:ext>
            </a:extLst>
          </p:cNvPr>
          <p:cNvGrpSpPr/>
          <p:nvPr/>
        </p:nvGrpSpPr>
        <p:grpSpPr>
          <a:xfrm>
            <a:off x="2683609" y="1474750"/>
            <a:ext cx="4326409" cy="1570037"/>
            <a:chOff x="-1714007" y="1466760"/>
            <a:chExt cx="4326409" cy="157003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2F23CC5-AE69-583B-3A97-A57A00B90CF0}"/>
                </a:ext>
              </a:extLst>
            </p:cNvPr>
            <p:cNvGrpSpPr/>
            <p:nvPr/>
          </p:nvGrpSpPr>
          <p:grpSpPr>
            <a:xfrm>
              <a:off x="-1714007" y="1466760"/>
              <a:ext cx="4326409" cy="1570037"/>
              <a:chOff x="7431225" y="1335468"/>
              <a:chExt cx="4326409" cy="1570037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D084DD51-4E9C-8BDC-65FB-02BFCEFAB3EA}"/>
                  </a:ext>
                </a:extLst>
              </p:cNvPr>
              <p:cNvGrpSpPr/>
              <p:nvPr/>
            </p:nvGrpSpPr>
            <p:grpSpPr>
              <a:xfrm>
                <a:off x="7431225" y="1553098"/>
                <a:ext cx="4326409" cy="1224097"/>
                <a:chOff x="3116051" y="1907458"/>
                <a:chExt cx="4326409" cy="1224097"/>
              </a:xfrm>
            </p:grpSpPr>
            <p:sp>
              <p:nvSpPr>
                <p:cNvPr id="45" name="Rectangle: Rounded Corners 44">
                  <a:extLst>
                    <a:ext uri="{FF2B5EF4-FFF2-40B4-BE49-F238E27FC236}">
                      <a16:creationId xmlns:a16="http://schemas.microsoft.com/office/drawing/2014/main" id="{2DA844C9-78C2-B604-3F92-F7AB40ABBB53}"/>
                    </a:ext>
                  </a:extLst>
                </p:cNvPr>
                <p:cNvSpPr/>
                <p:nvPr/>
              </p:nvSpPr>
              <p:spPr>
                <a:xfrm>
                  <a:off x="3116051" y="1907458"/>
                  <a:ext cx="4326409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6" name="Rectangle: Rounded Corners 45">
                  <a:extLst>
                    <a:ext uri="{FF2B5EF4-FFF2-40B4-BE49-F238E27FC236}">
                      <a16:creationId xmlns:a16="http://schemas.microsoft.com/office/drawing/2014/main" id="{85847AA3-8E53-E833-3D55-2A12ABE70AA8}"/>
                    </a:ext>
                  </a:extLst>
                </p:cNvPr>
                <p:cNvSpPr/>
                <p:nvPr/>
              </p:nvSpPr>
              <p:spPr>
                <a:xfrm>
                  <a:off x="3116052" y="2531787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E93929F7-034A-C0DA-AF84-B7584C35C956}"/>
                    </a:ext>
                  </a:extLst>
                </p:cNvPr>
                <p:cNvSpPr/>
                <p:nvPr/>
              </p:nvSpPr>
              <p:spPr>
                <a:xfrm>
                  <a:off x="4196052" y="2531787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8" name="Rectangle: Rounded Corners 47">
                  <a:extLst>
                    <a:ext uri="{FF2B5EF4-FFF2-40B4-BE49-F238E27FC236}">
                      <a16:creationId xmlns:a16="http://schemas.microsoft.com/office/drawing/2014/main" id="{33F3A04B-F517-6C03-79A5-4B134EB9E4D9}"/>
                    </a:ext>
                  </a:extLst>
                </p:cNvPr>
                <p:cNvSpPr/>
                <p:nvPr/>
              </p:nvSpPr>
              <p:spPr>
                <a:xfrm>
                  <a:off x="5276052" y="2531787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38C2802-0E5F-F08C-0ADF-D5E47BE3F185}"/>
                  </a:ext>
                </a:extLst>
              </p:cNvPr>
              <p:cNvSpPr/>
              <p:nvPr/>
            </p:nvSpPr>
            <p:spPr>
              <a:xfrm>
                <a:off x="7571325" y="1982175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7BB133E-0F4B-5D4D-92AA-723CB95F2808}"/>
                  </a:ext>
                </a:extLst>
              </p:cNvPr>
              <p:cNvSpPr/>
              <p:nvPr/>
            </p:nvSpPr>
            <p:spPr>
              <a:xfrm>
                <a:off x="8665984" y="1982175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05F1103-7531-6323-9DA4-CE1B53260C13}"/>
                  </a:ext>
                </a:extLst>
              </p:cNvPr>
              <p:cNvSpPr/>
              <p:nvPr/>
            </p:nvSpPr>
            <p:spPr>
              <a:xfrm>
                <a:off x="9760642" y="1982175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8126A18-A9F2-5D3A-1673-8C29B60824A0}"/>
                  </a:ext>
                </a:extLst>
              </p:cNvPr>
              <p:cNvSpPr/>
              <p:nvPr/>
            </p:nvSpPr>
            <p:spPr>
              <a:xfrm>
                <a:off x="9145232" y="133546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C37E8A9D-B7C3-B772-38DF-39A70245916F}"/>
                </a:ext>
              </a:extLst>
            </p:cNvPr>
            <p:cNvSpPr/>
            <p:nvPr/>
          </p:nvSpPr>
          <p:spPr>
            <a:xfrm>
              <a:off x="1532402" y="2308719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8311A8A-294F-91D0-7DC3-B1A2FB1C4155}"/>
                </a:ext>
              </a:extLst>
            </p:cNvPr>
            <p:cNvSpPr/>
            <p:nvPr/>
          </p:nvSpPr>
          <p:spPr>
            <a:xfrm>
              <a:off x="1682301" y="2090448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1CBCA65-6B09-557A-DEFF-8D2026D0DDE6}"/>
              </a:ext>
            </a:extLst>
          </p:cNvPr>
          <p:cNvGrpSpPr/>
          <p:nvPr/>
        </p:nvGrpSpPr>
        <p:grpSpPr>
          <a:xfrm>
            <a:off x="2680405" y="1488490"/>
            <a:ext cx="4326409" cy="1570037"/>
            <a:chOff x="-1714007" y="1466760"/>
            <a:chExt cx="4326409" cy="157003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D2FC482-239E-BCFD-011A-9E77F8BBE032}"/>
                </a:ext>
              </a:extLst>
            </p:cNvPr>
            <p:cNvGrpSpPr/>
            <p:nvPr/>
          </p:nvGrpSpPr>
          <p:grpSpPr>
            <a:xfrm>
              <a:off x="-1714007" y="1466760"/>
              <a:ext cx="4326409" cy="1570037"/>
              <a:chOff x="7431225" y="1335468"/>
              <a:chExt cx="4326409" cy="1570037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867A2E85-91E2-0CF5-9262-461E2EAFFC34}"/>
                  </a:ext>
                </a:extLst>
              </p:cNvPr>
              <p:cNvGrpSpPr/>
              <p:nvPr/>
            </p:nvGrpSpPr>
            <p:grpSpPr>
              <a:xfrm>
                <a:off x="7431225" y="1553098"/>
                <a:ext cx="4326409" cy="1224097"/>
                <a:chOff x="3116051" y="1907458"/>
                <a:chExt cx="4326409" cy="1224097"/>
              </a:xfrm>
            </p:grpSpPr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815E1C25-D185-AC0A-1274-A13B26949904}"/>
                    </a:ext>
                  </a:extLst>
                </p:cNvPr>
                <p:cNvSpPr/>
                <p:nvPr/>
              </p:nvSpPr>
              <p:spPr>
                <a:xfrm>
                  <a:off x="3116051" y="1907458"/>
                  <a:ext cx="4326409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id="{BBC9805C-BB1E-791D-9C87-ECAEE93C4226}"/>
                    </a:ext>
                  </a:extLst>
                </p:cNvPr>
                <p:cNvSpPr/>
                <p:nvPr/>
              </p:nvSpPr>
              <p:spPr>
                <a:xfrm>
                  <a:off x="3116052" y="2531787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" name="Rectangle: Rounded Corners 21">
                  <a:extLst>
                    <a:ext uri="{FF2B5EF4-FFF2-40B4-BE49-F238E27FC236}">
                      <a16:creationId xmlns:a16="http://schemas.microsoft.com/office/drawing/2014/main" id="{8BC6DA48-858E-7D2E-694A-99487D243179}"/>
                    </a:ext>
                  </a:extLst>
                </p:cNvPr>
                <p:cNvSpPr/>
                <p:nvPr/>
              </p:nvSpPr>
              <p:spPr>
                <a:xfrm>
                  <a:off x="4196052" y="2531787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3EA78196-1DA7-6942-FBD6-A5169438F484}"/>
                    </a:ext>
                  </a:extLst>
                </p:cNvPr>
                <p:cNvSpPr/>
                <p:nvPr/>
              </p:nvSpPr>
              <p:spPr>
                <a:xfrm>
                  <a:off x="5276052" y="2531787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B615E63-BD9B-1BFB-99D0-DA63A933FC65}"/>
                  </a:ext>
                </a:extLst>
              </p:cNvPr>
              <p:cNvSpPr/>
              <p:nvPr/>
            </p:nvSpPr>
            <p:spPr>
              <a:xfrm>
                <a:off x="7571325" y="1982175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117D199-DCD0-4782-0CD6-90616067C65D}"/>
                  </a:ext>
                </a:extLst>
              </p:cNvPr>
              <p:cNvSpPr/>
              <p:nvPr/>
            </p:nvSpPr>
            <p:spPr>
              <a:xfrm>
                <a:off x="8665984" y="1982175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92F6660-8E54-F664-BC66-8C446A5950AF}"/>
                  </a:ext>
                </a:extLst>
              </p:cNvPr>
              <p:cNvSpPr/>
              <p:nvPr/>
            </p:nvSpPr>
            <p:spPr>
              <a:xfrm>
                <a:off x="9760642" y="1982175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48A17AE-8858-994C-E68C-27457C00BA08}"/>
                  </a:ext>
                </a:extLst>
              </p:cNvPr>
              <p:cNvSpPr/>
              <p:nvPr/>
            </p:nvSpPr>
            <p:spPr>
              <a:xfrm>
                <a:off x="9145232" y="133546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2B251038-1C56-4813-3C67-AE0E16A2D344}"/>
                </a:ext>
              </a:extLst>
            </p:cNvPr>
            <p:cNvSpPr/>
            <p:nvPr/>
          </p:nvSpPr>
          <p:spPr>
            <a:xfrm>
              <a:off x="1532402" y="2308719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27ED392-B46A-3A68-DF6A-514F39CA97E8}"/>
                </a:ext>
              </a:extLst>
            </p:cNvPr>
            <p:cNvSpPr/>
            <p:nvPr/>
          </p:nvSpPr>
          <p:spPr>
            <a:xfrm>
              <a:off x="1682301" y="2090448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04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2AE87A-44B8-DE60-9960-3ADE2EB95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1A731F8-24BA-A270-908D-99F49A31B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51B31AD-BFD6-280D-FCBC-C670FB6F2942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? = 49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D24CF3-54EE-B0AD-A4A9-5D2218CD2875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7ACFC2-B914-DCD4-F2CA-F05AE02FE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099989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53B69E-B44E-9814-7A2F-5437AF8404CA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93CD90-159C-1459-8DE8-58195D0BD3CD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301D19-32BE-08AF-CF26-A18C34E425D3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2EA112-3737-EB4A-F043-C660AB4F1941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4FBE00-EB93-4764-5218-92AEA67A65BB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90A6A7-68CF-E263-21D7-D403FBA64EA4}"/>
              </a:ext>
            </a:extLst>
          </p:cNvPr>
          <p:cNvSpPr/>
          <p:nvPr/>
        </p:nvSpPr>
        <p:spPr>
          <a:xfrm>
            <a:off x="1455341" y="390581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49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DC2E1E-300A-0377-8665-A3FCDB25FF4D}"/>
              </a:ext>
            </a:extLst>
          </p:cNvPr>
          <p:cNvSpPr txBox="1"/>
          <p:nvPr/>
        </p:nvSpPr>
        <p:spPr>
          <a:xfrm>
            <a:off x="2072410" y="4531189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7 × ___ = 49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E593A8-F839-E483-1A43-52A0EDA63019}"/>
              </a:ext>
            </a:extLst>
          </p:cNvPr>
          <p:cNvSpPr txBox="1"/>
          <p:nvPr/>
        </p:nvSpPr>
        <p:spPr>
          <a:xfrm>
            <a:off x="558242" y="5464542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ABF2780B-4D96-C0CB-3EF5-6133EA94E283}"/>
              </a:ext>
            </a:extLst>
          </p:cNvPr>
          <p:cNvGrpSpPr/>
          <p:nvPr/>
        </p:nvGrpSpPr>
        <p:grpSpPr>
          <a:xfrm>
            <a:off x="1886147" y="1531177"/>
            <a:ext cx="6459080" cy="1539860"/>
            <a:chOff x="-2019869" y="2015239"/>
            <a:chExt cx="6459080" cy="1539860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35E5AED7-7059-47BF-E798-197352127FDE}"/>
                </a:ext>
              </a:extLst>
            </p:cNvPr>
            <p:cNvGrpSpPr/>
            <p:nvPr/>
          </p:nvGrpSpPr>
          <p:grpSpPr>
            <a:xfrm>
              <a:off x="-2019869" y="2015239"/>
              <a:ext cx="6080021" cy="1539860"/>
              <a:chOff x="5149277" y="3706796"/>
              <a:chExt cx="3475500" cy="1539860"/>
            </a:xfrm>
          </p:grpSpPr>
          <p:sp>
            <p:nvSpPr>
              <p:cNvPr id="148" name="Rectangle: Rounded Corners 147">
                <a:extLst>
                  <a:ext uri="{FF2B5EF4-FFF2-40B4-BE49-F238E27FC236}">
                    <a16:creationId xmlns:a16="http://schemas.microsoft.com/office/drawing/2014/main" id="{9594E63C-E25F-40E9-CEBD-01BA722F3D7E}"/>
                  </a:ext>
                </a:extLst>
              </p:cNvPr>
              <p:cNvSpPr/>
              <p:nvPr/>
            </p:nvSpPr>
            <p:spPr>
              <a:xfrm>
                <a:off x="5316681" y="3902712"/>
                <a:ext cx="3308096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60C78F30-F993-5261-1AC8-3F8337B620A3}"/>
                  </a:ext>
                </a:extLst>
              </p:cNvPr>
              <p:cNvSpPr/>
              <p:nvPr/>
            </p:nvSpPr>
            <p:spPr>
              <a:xfrm>
                <a:off x="6536352" y="370679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49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D35CF148-0A1A-5EDA-17AB-A369E0EB3A10}"/>
                  </a:ext>
                </a:extLst>
              </p:cNvPr>
              <p:cNvGrpSpPr/>
              <p:nvPr/>
            </p:nvGrpSpPr>
            <p:grpSpPr>
              <a:xfrm>
                <a:off x="5149277" y="4323326"/>
                <a:ext cx="851408" cy="923330"/>
                <a:chOff x="5180673" y="4337889"/>
                <a:chExt cx="851409" cy="923330"/>
              </a:xfrm>
            </p:grpSpPr>
            <p:sp>
              <p:nvSpPr>
                <p:cNvPr id="166" name="Rectangle: Rounded Corners 165">
                  <a:extLst>
                    <a:ext uri="{FF2B5EF4-FFF2-40B4-BE49-F238E27FC236}">
                      <a16:creationId xmlns:a16="http://schemas.microsoft.com/office/drawing/2014/main" id="{E639DEB7-74F6-0045-89E5-EE848681272E}"/>
                    </a:ext>
                  </a:extLst>
                </p:cNvPr>
                <p:cNvSpPr/>
                <p:nvPr/>
              </p:nvSpPr>
              <p:spPr>
                <a:xfrm>
                  <a:off x="5348077" y="4527041"/>
                  <a:ext cx="468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84FB4615-FFCE-570F-BF7D-C659C6D27124}"/>
                    </a:ext>
                  </a:extLst>
                </p:cNvPr>
                <p:cNvSpPr/>
                <p:nvPr/>
              </p:nvSpPr>
              <p:spPr>
                <a:xfrm>
                  <a:off x="5180673" y="433788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4C7A4223-825A-CBEE-7673-91C187EDB15E}"/>
                  </a:ext>
                </a:extLst>
              </p:cNvPr>
              <p:cNvGrpSpPr/>
              <p:nvPr/>
            </p:nvGrpSpPr>
            <p:grpSpPr>
              <a:xfrm>
                <a:off x="5622739" y="4323326"/>
                <a:ext cx="851408" cy="923330"/>
                <a:chOff x="5180673" y="4337889"/>
                <a:chExt cx="851409" cy="923330"/>
              </a:xfrm>
            </p:grpSpPr>
            <p:sp>
              <p:nvSpPr>
                <p:cNvPr id="164" name="Rectangle: Rounded Corners 163">
                  <a:extLst>
                    <a:ext uri="{FF2B5EF4-FFF2-40B4-BE49-F238E27FC236}">
                      <a16:creationId xmlns:a16="http://schemas.microsoft.com/office/drawing/2014/main" id="{F68CC70A-8B86-2250-9440-03A58A6C0AC3}"/>
                    </a:ext>
                  </a:extLst>
                </p:cNvPr>
                <p:cNvSpPr/>
                <p:nvPr/>
              </p:nvSpPr>
              <p:spPr>
                <a:xfrm>
                  <a:off x="5348077" y="4527041"/>
                  <a:ext cx="468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CA80E023-FA16-A513-E3F9-669F6511C63A}"/>
                    </a:ext>
                  </a:extLst>
                </p:cNvPr>
                <p:cNvSpPr/>
                <p:nvPr/>
              </p:nvSpPr>
              <p:spPr>
                <a:xfrm>
                  <a:off x="5180673" y="433788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5F5630FA-E017-D054-D5D9-C817372A928E}"/>
                  </a:ext>
                </a:extLst>
              </p:cNvPr>
              <p:cNvGrpSpPr/>
              <p:nvPr/>
            </p:nvGrpSpPr>
            <p:grpSpPr>
              <a:xfrm>
                <a:off x="6096201" y="4323326"/>
                <a:ext cx="851408" cy="923330"/>
                <a:chOff x="5180673" y="4337889"/>
                <a:chExt cx="851409" cy="923330"/>
              </a:xfrm>
            </p:grpSpPr>
            <p:sp>
              <p:nvSpPr>
                <p:cNvPr id="162" name="Rectangle: Rounded Corners 161">
                  <a:extLst>
                    <a:ext uri="{FF2B5EF4-FFF2-40B4-BE49-F238E27FC236}">
                      <a16:creationId xmlns:a16="http://schemas.microsoft.com/office/drawing/2014/main" id="{048CC7EE-6469-C32F-647D-6DB10059FE85}"/>
                    </a:ext>
                  </a:extLst>
                </p:cNvPr>
                <p:cNvSpPr/>
                <p:nvPr/>
              </p:nvSpPr>
              <p:spPr>
                <a:xfrm>
                  <a:off x="5348077" y="4527041"/>
                  <a:ext cx="468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BA6FD724-B7BB-9F66-BA96-B55518AE87DF}"/>
                    </a:ext>
                  </a:extLst>
                </p:cNvPr>
                <p:cNvSpPr/>
                <p:nvPr/>
              </p:nvSpPr>
              <p:spPr>
                <a:xfrm>
                  <a:off x="5180673" y="433788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F8C662EB-3C2B-5F32-7C05-CDC6753C61A4}"/>
                  </a:ext>
                </a:extLst>
              </p:cNvPr>
              <p:cNvGrpSpPr/>
              <p:nvPr/>
            </p:nvGrpSpPr>
            <p:grpSpPr>
              <a:xfrm>
                <a:off x="6569663" y="4323326"/>
                <a:ext cx="851408" cy="923330"/>
                <a:chOff x="5180673" y="4337889"/>
                <a:chExt cx="851409" cy="923330"/>
              </a:xfrm>
            </p:grpSpPr>
            <p:sp>
              <p:nvSpPr>
                <p:cNvPr id="160" name="Rectangle: Rounded Corners 159">
                  <a:extLst>
                    <a:ext uri="{FF2B5EF4-FFF2-40B4-BE49-F238E27FC236}">
                      <a16:creationId xmlns:a16="http://schemas.microsoft.com/office/drawing/2014/main" id="{FEFADB44-A543-532D-020C-611F84717A0A}"/>
                    </a:ext>
                  </a:extLst>
                </p:cNvPr>
                <p:cNvSpPr/>
                <p:nvPr/>
              </p:nvSpPr>
              <p:spPr>
                <a:xfrm>
                  <a:off x="5348077" y="4527041"/>
                  <a:ext cx="468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51ADF85C-04B1-6ED8-484E-65D5F62FEBE4}"/>
                    </a:ext>
                  </a:extLst>
                </p:cNvPr>
                <p:cNvSpPr/>
                <p:nvPr/>
              </p:nvSpPr>
              <p:spPr>
                <a:xfrm>
                  <a:off x="5180673" y="433788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29D43911-C754-D161-D754-B7029B2F87F6}"/>
                  </a:ext>
                </a:extLst>
              </p:cNvPr>
              <p:cNvGrpSpPr/>
              <p:nvPr/>
            </p:nvGrpSpPr>
            <p:grpSpPr>
              <a:xfrm>
                <a:off x="7043125" y="4323326"/>
                <a:ext cx="851408" cy="923330"/>
                <a:chOff x="5180673" y="4337889"/>
                <a:chExt cx="851409" cy="923330"/>
              </a:xfrm>
            </p:grpSpPr>
            <p:sp>
              <p:nvSpPr>
                <p:cNvPr id="158" name="Rectangle: Rounded Corners 157">
                  <a:extLst>
                    <a:ext uri="{FF2B5EF4-FFF2-40B4-BE49-F238E27FC236}">
                      <a16:creationId xmlns:a16="http://schemas.microsoft.com/office/drawing/2014/main" id="{83E0468C-7E93-DFD8-BE69-F0A793C93181}"/>
                    </a:ext>
                  </a:extLst>
                </p:cNvPr>
                <p:cNvSpPr/>
                <p:nvPr/>
              </p:nvSpPr>
              <p:spPr>
                <a:xfrm>
                  <a:off x="5348077" y="4527041"/>
                  <a:ext cx="468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215FFA20-4E9F-FD88-76B5-A44EAE62532E}"/>
                    </a:ext>
                  </a:extLst>
                </p:cNvPr>
                <p:cNvSpPr/>
                <p:nvPr/>
              </p:nvSpPr>
              <p:spPr>
                <a:xfrm>
                  <a:off x="5180673" y="433788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3AE70575-DCCA-2C5E-A832-E0E7F77FBB06}"/>
                  </a:ext>
                </a:extLst>
              </p:cNvPr>
              <p:cNvGrpSpPr/>
              <p:nvPr/>
            </p:nvGrpSpPr>
            <p:grpSpPr>
              <a:xfrm>
                <a:off x="7516587" y="4323326"/>
                <a:ext cx="851408" cy="923330"/>
                <a:chOff x="5180673" y="4337889"/>
                <a:chExt cx="851409" cy="923330"/>
              </a:xfrm>
            </p:grpSpPr>
            <p:sp>
              <p:nvSpPr>
                <p:cNvPr id="156" name="Rectangle: Rounded Corners 155">
                  <a:extLst>
                    <a:ext uri="{FF2B5EF4-FFF2-40B4-BE49-F238E27FC236}">
                      <a16:creationId xmlns:a16="http://schemas.microsoft.com/office/drawing/2014/main" id="{62F7ED96-05E7-342B-FD53-4E5C4BC8D818}"/>
                    </a:ext>
                  </a:extLst>
                </p:cNvPr>
                <p:cNvSpPr/>
                <p:nvPr/>
              </p:nvSpPr>
              <p:spPr>
                <a:xfrm>
                  <a:off x="5348077" y="4527041"/>
                  <a:ext cx="468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B7799BA6-9E35-0535-BE51-3641726DF837}"/>
                    </a:ext>
                  </a:extLst>
                </p:cNvPr>
                <p:cNvSpPr/>
                <p:nvPr/>
              </p:nvSpPr>
              <p:spPr>
                <a:xfrm>
                  <a:off x="5180673" y="433788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</p:grpSp>
        <p:sp>
          <p:nvSpPr>
            <p:cNvPr id="168" name="Rectangle: Rounded Corners 167">
              <a:extLst>
                <a:ext uri="{FF2B5EF4-FFF2-40B4-BE49-F238E27FC236}">
                  <a16:creationId xmlns:a16="http://schemas.microsoft.com/office/drawing/2014/main" id="{7D101BC9-A0AB-A203-3E01-0CEDB4220CC2}"/>
                </a:ext>
              </a:extLst>
            </p:cNvPr>
            <p:cNvSpPr/>
            <p:nvPr/>
          </p:nvSpPr>
          <p:spPr>
            <a:xfrm>
              <a:off x="3241436" y="2822619"/>
              <a:ext cx="818716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C79CDAC9-B42D-699B-D4E5-6DE2D3893433}"/>
                </a:ext>
              </a:extLst>
            </p:cNvPr>
            <p:cNvSpPr/>
            <p:nvPr/>
          </p:nvSpPr>
          <p:spPr>
            <a:xfrm>
              <a:off x="2949762" y="2617340"/>
              <a:ext cx="148944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571173D-0E3C-2380-96D8-B128C9184BFB}"/>
              </a:ext>
            </a:extLst>
          </p:cNvPr>
          <p:cNvGrpSpPr/>
          <p:nvPr/>
        </p:nvGrpSpPr>
        <p:grpSpPr>
          <a:xfrm>
            <a:off x="1886147" y="1538288"/>
            <a:ext cx="6459080" cy="1539860"/>
            <a:chOff x="-4225864" y="1781700"/>
            <a:chExt cx="6459080" cy="1539860"/>
          </a:xfrm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4479CFC5-F3A0-EF37-B77E-77DE682AF901}"/>
                </a:ext>
              </a:extLst>
            </p:cNvPr>
            <p:cNvGrpSpPr/>
            <p:nvPr/>
          </p:nvGrpSpPr>
          <p:grpSpPr>
            <a:xfrm>
              <a:off x="743767" y="2378126"/>
              <a:ext cx="1489449" cy="923330"/>
              <a:chOff x="6855778" y="2133278"/>
              <a:chExt cx="1489449" cy="923330"/>
            </a:xfrm>
          </p:grpSpPr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6AE1204E-5F79-8E94-E8E3-950811C24639}"/>
                  </a:ext>
                </a:extLst>
              </p:cNvPr>
              <p:cNvSpPr/>
              <p:nvPr/>
            </p:nvSpPr>
            <p:spPr>
              <a:xfrm>
                <a:off x="7147452" y="2338557"/>
                <a:ext cx="818716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F3BB262D-7E79-C3A1-B177-1509AA90ED96}"/>
                  </a:ext>
                </a:extLst>
              </p:cNvPr>
              <p:cNvSpPr/>
              <p:nvPr/>
            </p:nvSpPr>
            <p:spPr>
              <a:xfrm>
                <a:off x="6855778" y="2133278"/>
                <a:ext cx="148944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ED1828A-3121-8628-FC8F-39067F216E1C}"/>
                </a:ext>
              </a:extLst>
            </p:cNvPr>
            <p:cNvGrpSpPr/>
            <p:nvPr/>
          </p:nvGrpSpPr>
          <p:grpSpPr>
            <a:xfrm>
              <a:off x="-4225864" y="1781700"/>
              <a:ext cx="6080021" cy="1539860"/>
              <a:chOff x="5149277" y="3706796"/>
              <a:chExt cx="3475500" cy="1539860"/>
            </a:xfrm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BCA49D16-29E6-8B13-D193-95317A18D9D8}"/>
                  </a:ext>
                </a:extLst>
              </p:cNvPr>
              <p:cNvSpPr/>
              <p:nvPr/>
            </p:nvSpPr>
            <p:spPr>
              <a:xfrm>
                <a:off x="5316681" y="3902712"/>
                <a:ext cx="3308096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8441F43-45B6-C638-840A-C5D52F34E225}"/>
                  </a:ext>
                </a:extLst>
              </p:cNvPr>
              <p:cNvSpPr/>
              <p:nvPr/>
            </p:nvSpPr>
            <p:spPr>
              <a:xfrm>
                <a:off x="6536352" y="370679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49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6A0AA8B9-A9EB-61B9-5A1F-C685C34EA992}"/>
                  </a:ext>
                </a:extLst>
              </p:cNvPr>
              <p:cNvGrpSpPr/>
              <p:nvPr/>
            </p:nvGrpSpPr>
            <p:grpSpPr>
              <a:xfrm>
                <a:off x="5149277" y="4323326"/>
                <a:ext cx="851408" cy="923330"/>
                <a:chOff x="5180673" y="4337889"/>
                <a:chExt cx="851409" cy="923330"/>
              </a:xfrm>
            </p:grpSpPr>
            <p:sp>
              <p:nvSpPr>
                <p:cNvPr id="101" name="Rectangle: Rounded Corners 100">
                  <a:extLst>
                    <a:ext uri="{FF2B5EF4-FFF2-40B4-BE49-F238E27FC236}">
                      <a16:creationId xmlns:a16="http://schemas.microsoft.com/office/drawing/2014/main" id="{30324FA0-9248-F7FE-2C15-8E1E4F397741}"/>
                    </a:ext>
                  </a:extLst>
                </p:cNvPr>
                <p:cNvSpPr/>
                <p:nvPr/>
              </p:nvSpPr>
              <p:spPr>
                <a:xfrm>
                  <a:off x="5348077" y="4527041"/>
                  <a:ext cx="468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78196340-B9B0-E206-7E2D-001E56C2158E}"/>
                    </a:ext>
                  </a:extLst>
                </p:cNvPr>
                <p:cNvSpPr/>
                <p:nvPr/>
              </p:nvSpPr>
              <p:spPr>
                <a:xfrm>
                  <a:off x="5180673" y="433788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7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9907772D-6030-3F75-CF96-4145AC7FC8EA}"/>
                  </a:ext>
                </a:extLst>
              </p:cNvPr>
              <p:cNvGrpSpPr/>
              <p:nvPr/>
            </p:nvGrpSpPr>
            <p:grpSpPr>
              <a:xfrm>
                <a:off x="5622739" y="4323326"/>
                <a:ext cx="851408" cy="923330"/>
                <a:chOff x="5180673" y="4337889"/>
                <a:chExt cx="851409" cy="923330"/>
              </a:xfrm>
            </p:grpSpPr>
            <p:sp>
              <p:nvSpPr>
                <p:cNvPr id="99" name="Rectangle: Rounded Corners 98">
                  <a:extLst>
                    <a:ext uri="{FF2B5EF4-FFF2-40B4-BE49-F238E27FC236}">
                      <a16:creationId xmlns:a16="http://schemas.microsoft.com/office/drawing/2014/main" id="{E933EECA-CD82-1B92-D5BC-BDB928D98AA7}"/>
                    </a:ext>
                  </a:extLst>
                </p:cNvPr>
                <p:cNvSpPr/>
                <p:nvPr/>
              </p:nvSpPr>
              <p:spPr>
                <a:xfrm>
                  <a:off x="5348077" y="4527041"/>
                  <a:ext cx="468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9A2F9623-8717-D9B4-E2F8-4ED5213E7759}"/>
                    </a:ext>
                  </a:extLst>
                </p:cNvPr>
                <p:cNvSpPr/>
                <p:nvPr/>
              </p:nvSpPr>
              <p:spPr>
                <a:xfrm>
                  <a:off x="5180673" y="433788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7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B85A8261-7681-2181-DFE5-260BD97A3C22}"/>
                  </a:ext>
                </a:extLst>
              </p:cNvPr>
              <p:cNvGrpSpPr/>
              <p:nvPr/>
            </p:nvGrpSpPr>
            <p:grpSpPr>
              <a:xfrm>
                <a:off x="6096201" y="4323326"/>
                <a:ext cx="851408" cy="923330"/>
                <a:chOff x="5180673" y="4337889"/>
                <a:chExt cx="851409" cy="923330"/>
              </a:xfrm>
            </p:grpSpPr>
            <p:sp>
              <p:nvSpPr>
                <p:cNvPr id="97" name="Rectangle: Rounded Corners 96">
                  <a:extLst>
                    <a:ext uri="{FF2B5EF4-FFF2-40B4-BE49-F238E27FC236}">
                      <a16:creationId xmlns:a16="http://schemas.microsoft.com/office/drawing/2014/main" id="{4D7F6A7E-2BFD-F93F-E29D-B9BE5399C1BE}"/>
                    </a:ext>
                  </a:extLst>
                </p:cNvPr>
                <p:cNvSpPr/>
                <p:nvPr/>
              </p:nvSpPr>
              <p:spPr>
                <a:xfrm>
                  <a:off x="5348077" y="4527041"/>
                  <a:ext cx="468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B7EA640E-29C1-26F1-D8F7-B538E3F976CB}"/>
                    </a:ext>
                  </a:extLst>
                </p:cNvPr>
                <p:cNvSpPr/>
                <p:nvPr/>
              </p:nvSpPr>
              <p:spPr>
                <a:xfrm>
                  <a:off x="5180673" y="433788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7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53AD4E3D-61E0-50B4-51FA-BD62DFB34825}"/>
                  </a:ext>
                </a:extLst>
              </p:cNvPr>
              <p:cNvGrpSpPr/>
              <p:nvPr/>
            </p:nvGrpSpPr>
            <p:grpSpPr>
              <a:xfrm>
                <a:off x="6569663" y="4323326"/>
                <a:ext cx="851408" cy="923330"/>
                <a:chOff x="5180673" y="4337889"/>
                <a:chExt cx="851409" cy="923330"/>
              </a:xfrm>
            </p:grpSpPr>
            <p:sp>
              <p:nvSpPr>
                <p:cNvPr id="95" name="Rectangle: Rounded Corners 94">
                  <a:extLst>
                    <a:ext uri="{FF2B5EF4-FFF2-40B4-BE49-F238E27FC236}">
                      <a16:creationId xmlns:a16="http://schemas.microsoft.com/office/drawing/2014/main" id="{97AF6A36-F250-6CDA-0095-85B489CB15EA}"/>
                    </a:ext>
                  </a:extLst>
                </p:cNvPr>
                <p:cNvSpPr/>
                <p:nvPr/>
              </p:nvSpPr>
              <p:spPr>
                <a:xfrm>
                  <a:off x="5348077" y="4527041"/>
                  <a:ext cx="468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A5D95CC2-93F4-EE55-03E2-92585D326F24}"/>
                    </a:ext>
                  </a:extLst>
                </p:cNvPr>
                <p:cNvSpPr/>
                <p:nvPr/>
              </p:nvSpPr>
              <p:spPr>
                <a:xfrm>
                  <a:off x="5180673" y="433788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7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B864817A-BC01-8F14-F23C-6518E507072D}"/>
                  </a:ext>
                </a:extLst>
              </p:cNvPr>
              <p:cNvGrpSpPr/>
              <p:nvPr/>
            </p:nvGrpSpPr>
            <p:grpSpPr>
              <a:xfrm>
                <a:off x="7043125" y="4323326"/>
                <a:ext cx="851408" cy="923330"/>
                <a:chOff x="5180673" y="4337889"/>
                <a:chExt cx="851409" cy="923330"/>
              </a:xfrm>
            </p:grpSpPr>
            <p:sp>
              <p:nvSpPr>
                <p:cNvPr id="93" name="Rectangle: Rounded Corners 92">
                  <a:extLst>
                    <a:ext uri="{FF2B5EF4-FFF2-40B4-BE49-F238E27FC236}">
                      <a16:creationId xmlns:a16="http://schemas.microsoft.com/office/drawing/2014/main" id="{4422AE81-1E04-9071-18BA-115FB222D56D}"/>
                    </a:ext>
                  </a:extLst>
                </p:cNvPr>
                <p:cNvSpPr/>
                <p:nvPr/>
              </p:nvSpPr>
              <p:spPr>
                <a:xfrm>
                  <a:off x="5348077" y="4527041"/>
                  <a:ext cx="468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A15F296C-7D8E-7954-BF6E-F9FF734E60D9}"/>
                    </a:ext>
                  </a:extLst>
                </p:cNvPr>
                <p:cNvSpPr/>
                <p:nvPr/>
              </p:nvSpPr>
              <p:spPr>
                <a:xfrm>
                  <a:off x="5180673" y="433788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7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7E77E8F5-14AA-E3C5-5CAF-AAB4250E3030}"/>
                  </a:ext>
                </a:extLst>
              </p:cNvPr>
              <p:cNvGrpSpPr/>
              <p:nvPr/>
            </p:nvGrpSpPr>
            <p:grpSpPr>
              <a:xfrm>
                <a:off x="7516587" y="4323326"/>
                <a:ext cx="851408" cy="923330"/>
                <a:chOff x="5180673" y="4337889"/>
                <a:chExt cx="851409" cy="923330"/>
              </a:xfrm>
            </p:grpSpPr>
            <p:sp>
              <p:nvSpPr>
                <p:cNvPr id="91" name="Rectangle: Rounded Corners 90">
                  <a:extLst>
                    <a:ext uri="{FF2B5EF4-FFF2-40B4-BE49-F238E27FC236}">
                      <a16:creationId xmlns:a16="http://schemas.microsoft.com/office/drawing/2014/main" id="{9A15CF8F-E14F-0C49-F801-C707CC293B24}"/>
                    </a:ext>
                  </a:extLst>
                </p:cNvPr>
                <p:cNvSpPr/>
                <p:nvPr/>
              </p:nvSpPr>
              <p:spPr>
                <a:xfrm>
                  <a:off x="5348077" y="4527041"/>
                  <a:ext cx="468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D7978CCC-A69E-7C02-051E-BF052ADF1616}"/>
                    </a:ext>
                  </a:extLst>
                </p:cNvPr>
                <p:cNvSpPr/>
                <p:nvPr/>
              </p:nvSpPr>
              <p:spPr>
                <a:xfrm>
                  <a:off x="5180673" y="433788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7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900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965648" y="2232237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5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35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965648" y="3202368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7  = 56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965648" y="4172499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7  = 63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2459020" y="203427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7A6A-C2B7-037C-28F2-FF1F562A625F}"/>
              </a:ext>
            </a:extLst>
          </p:cNvPr>
          <p:cNvSpPr txBox="1"/>
          <p:nvPr/>
        </p:nvSpPr>
        <p:spPr>
          <a:xfrm>
            <a:off x="4696988" y="2136027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7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42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00DF3A-7239-661A-E851-EA3898034E1B}"/>
              </a:ext>
            </a:extLst>
          </p:cNvPr>
          <p:cNvSpPr txBox="1"/>
          <p:nvPr/>
        </p:nvSpPr>
        <p:spPr>
          <a:xfrm>
            <a:off x="4696988" y="3130210"/>
            <a:ext cx="3231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11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77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5147FC-06A0-1931-5172-68F2378D2F1E}"/>
              </a:ext>
            </a:extLst>
          </p:cNvPr>
          <p:cNvSpPr txBox="1"/>
          <p:nvPr/>
        </p:nvSpPr>
        <p:spPr>
          <a:xfrm>
            <a:off x="4696988" y="4124393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7  = 21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64CE45-08CB-5E48-8FCD-6B2B828BF95E}"/>
              </a:ext>
            </a:extLst>
          </p:cNvPr>
          <p:cNvSpPr/>
          <p:nvPr/>
        </p:nvSpPr>
        <p:spPr>
          <a:xfrm>
            <a:off x="1539248" y="307933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3985EA-35C6-130D-67D5-3E99B2669B78}"/>
              </a:ext>
            </a:extLst>
          </p:cNvPr>
          <p:cNvSpPr/>
          <p:nvPr/>
        </p:nvSpPr>
        <p:spPr>
          <a:xfrm>
            <a:off x="1540397" y="4121621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B8FF5-ADFA-813E-F751-5F56ACA8F961}"/>
              </a:ext>
            </a:extLst>
          </p:cNvPr>
          <p:cNvSpPr/>
          <p:nvPr/>
        </p:nvSpPr>
        <p:spPr>
          <a:xfrm>
            <a:off x="6256083" y="203427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C2B6A8-498B-47B6-7E41-89731711C594}"/>
              </a:ext>
            </a:extLst>
          </p:cNvPr>
          <p:cNvSpPr/>
          <p:nvPr/>
        </p:nvSpPr>
        <p:spPr>
          <a:xfrm>
            <a:off x="6395543" y="3030290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6F77FF-4678-E529-2754-B3F0E81CAEB7}"/>
              </a:ext>
            </a:extLst>
          </p:cNvPr>
          <p:cNvSpPr/>
          <p:nvPr/>
        </p:nvSpPr>
        <p:spPr>
          <a:xfrm>
            <a:off x="5293803" y="4121621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57B825-E8D4-67A1-4746-BA9D8FAA0061}"/>
              </a:ext>
            </a:extLst>
          </p:cNvPr>
          <p:cNvSpPr txBox="1"/>
          <p:nvPr/>
        </p:nvSpPr>
        <p:spPr>
          <a:xfrm>
            <a:off x="984096" y="5190735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7  = 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48853E-8CC9-F2A2-A076-1FE5B833E9BB}"/>
              </a:ext>
            </a:extLst>
          </p:cNvPr>
          <p:cNvSpPr txBox="1"/>
          <p:nvPr/>
        </p:nvSpPr>
        <p:spPr>
          <a:xfrm>
            <a:off x="4715436" y="5142629"/>
            <a:ext cx="3360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  x  7  = 84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962A2F-A42B-6CF8-88D6-6F02E20AE6DF}"/>
              </a:ext>
            </a:extLst>
          </p:cNvPr>
          <p:cNvSpPr/>
          <p:nvPr/>
        </p:nvSpPr>
        <p:spPr>
          <a:xfrm>
            <a:off x="1558845" y="5139857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EE4DD4-FE2C-26ED-EF7B-0B20FA3D405C}"/>
              </a:ext>
            </a:extLst>
          </p:cNvPr>
          <p:cNvSpPr/>
          <p:nvPr/>
        </p:nvSpPr>
        <p:spPr>
          <a:xfrm>
            <a:off x="5312250" y="5139857"/>
            <a:ext cx="70509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7562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1" grpId="0" animBg="1"/>
      <p:bldP spid="29" grpId="0" animBg="1"/>
      <p:bldP spid="30" grpId="0" animBg="1"/>
      <p:bldP spid="3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30244" y="1356866"/>
            <a:ext cx="7275871" cy="1432675"/>
            <a:chOff x="2920179" y="1281028"/>
            <a:chExt cx="7275871" cy="143267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281028"/>
              <a:ext cx="5938682" cy="1432675"/>
            </a:xfrm>
            <a:prstGeom prst="wedgeRoundRectCallout">
              <a:avLst>
                <a:gd name="adj1" fmla="val -72415"/>
                <a:gd name="adj2" fmla="val 9132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920179" y="1476904"/>
              <a:ext cx="7275871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 x ? = 5 x ? + 2 x 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998839" y="4068460"/>
            <a:ext cx="464574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00B050"/>
                </a:solidFill>
              </a:rPr>
              <a:t>True: Can you prove it?</a:t>
            </a:r>
            <a:endParaRPr lang="en-GB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906</TotalTime>
  <Words>275</Words>
  <Application>Microsoft Office PowerPoint</Application>
  <PresentationFormat>On-screen Show (4:3)</PresentationFormat>
  <Paragraphs>97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57</cp:revision>
  <dcterms:created xsi:type="dcterms:W3CDTF">2013-01-27T09:14:16Z</dcterms:created>
  <dcterms:modified xsi:type="dcterms:W3CDTF">2025-12-11T11:12:29Z</dcterms:modified>
  <cp:category/>
</cp:coreProperties>
</file>