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71" r:id="rId3"/>
    <p:sldId id="277" r:id="rId4"/>
    <p:sldId id="274" r:id="rId5"/>
    <p:sldId id="278" r:id="rId6"/>
    <p:sldId id="276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2075308" y="134302"/>
            <a:ext cx="62919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 more, 10 less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234E74C-42A3-D05C-7372-39207D1D41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97509" y="1976475"/>
            <a:ext cx="4247540" cy="3871904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4027714" y="6292332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A9F4F0-3C3A-A509-0FC2-D297A3777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89823912-C09E-EA85-882D-5F21F843F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A536FC3-D699-BF17-7B3D-4C9B34D5C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4339" y="5936226"/>
            <a:ext cx="570270" cy="787472"/>
          </a:xfrm>
          <a:prstGeom prst="rect">
            <a:avLst/>
          </a:prstGeom>
        </p:spPr>
      </p:pic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49B0A61D-5A08-AC16-54A6-76149EBDF1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180999"/>
              </p:ext>
            </p:extLst>
          </p:nvPr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9018265C-C064-8FA7-8A5F-B35CC4B0FA0F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FEA326F-D691-902B-837F-F83D41BC088D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AECCFF1-2F45-DF08-36CF-E7DF8A951C22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258852A-B4A2-F2E7-F843-4A6EDCBFD03A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8473074-2387-E4EE-50CF-595ECDB2BCEC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41328C0-A020-7B41-884D-E5EA756AC041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87681F5-B0C2-16E6-92F5-401F926E20AE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579C327-C07A-5C44-1A3D-59AAE743232F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3B67C3A-8896-6D34-2204-303D92E440D1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F374082-BF40-5459-2525-177264C1C22D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91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245822C-1C2D-901D-193D-08DBEDC3F0EE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5CBF7735-A5FE-140A-E70A-F2D94B1B97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B73E3DD-2463-4547-30DF-07F7CA75EA51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D4FA859-40E7-A67C-D134-9EA6BF41F9CE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57" name="Arrow: Curved Down 56">
              <a:extLst>
                <a:ext uri="{FF2B5EF4-FFF2-40B4-BE49-F238E27FC236}">
                  <a16:creationId xmlns:a16="http://schemas.microsoft.com/office/drawing/2014/main" id="{8F019307-A1E7-4EB2-49BD-889CB17F810D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88FED4B-5A8D-35F3-A2F7-AA731614F40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9425303-086F-BCD3-CA6C-47F5FA0D44A6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60" name="Arrow: Curved Down 59">
              <a:extLst>
                <a:ext uri="{FF2B5EF4-FFF2-40B4-BE49-F238E27FC236}">
                  <a16:creationId xmlns:a16="http://schemas.microsoft.com/office/drawing/2014/main" id="{C20B3FEB-0B7B-0F9A-8E0A-B06552DD406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C035A1C-3740-0821-92FB-3C9C9951A17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329AE6C-2772-5174-432A-E7E42F80B91C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64" name="Arrow: Curved Down 63">
              <a:extLst>
                <a:ext uri="{FF2B5EF4-FFF2-40B4-BE49-F238E27FC236}">
                  <a16:creationId xmlns:a16="http://schemas.microsoft.com/office/drawing/2014/main" id="{087A96E7-33EF-9F3D-18EF-E543A86B663D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65F27D3-CBFC-3D76-3214-E08E321B4976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ECCD9F6-EE7D-E584-729C-904A3E31886F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67" name="Arrow: Curved Down 66">
              <a:extLst>
                <a:ext uri="{FF2B5EF4-FFF2-40B4-BE49-F238E27FC236}">
                  <a16:creationId xmlns:a16="http://schemas.microsoft.com/office/drawing/2014/main" id="{403E11C8-3F60-9FA0-F735-B74D1200D5F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F9030ED-0E9A-7BB8-0219-BA715E01B08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B697B46-1748-EE44-418A-C36D4CBE1FE4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70" name="Arrow: Curved Down 69">
              <a:extLst>
                <a:ext uri="{FF2B5EF4-FFF2-40B4-BE49-F238E27FC236}">
                  <a16:creationId xmlns:a16="http://schemas.microsoft.com/office/drawing/2014/main" id="{FD10962C-6F62-CCCB-3366-660AC60AA200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B96D2E1-26E5-887F-44D4-97FB08F12B7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1E0A99B-BB70-C196-F188-3D379F9FFE4D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73" name="Arrow: Curved Down 72">
              <a:extLst>
                <a:ext uri="{FF2B5EF4-FFF2-40B4-BE49-F238E27FC236}">
                  <a16:creationId xmlns:a16="http://schemas.microsoft.com/office/drawing/2014/main" id="{43074247-629B-8A74-6B73-EFA309113FD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6F27FC72-2FF6-9421-0CA3-660701F57B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BFBCE45-68A6-4E81-2FB9-265AC9B67BA5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76" name="Arrow: Curved Down 75">
              <a:extLst>
                <a:ext uri="{FF2B5EF4-FFF2-40B4-BE49-F238E27FC236}">
                  <a16:creationId xmlns:a16="http://schemas.microsoft.com/office/drawing/2014/main" id="{BD8BBEDE-678D-F1B0-B13F-8F6F750B516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40E9C01-1162-3053-4407-5C97633B4ED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783B24D-649A-572C-A73A-4F0249F29F68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79" name="Arrow: Curved Down 78">
              <a:extLst>
                <a:ext uri="{FF2B5EF4-FFF2-40B4-BE49-F238E27FC236}">
                  <a16:creationId xmlns:a16="http://schemas.microsoft.com/office/drawing/2014/main" id="{FAF3F8BD-F57E-2CCF-0852-39839200102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F0A72E47-88A4-AA7D-21C6-2B41F179F2E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FBE55FB4-17BA-88BA-A17F-B87B0870EF77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10s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53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8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E53874-CFE7-6EFB-A67B-2C5EA2460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5959630-DA23-441A-628F-BB07E0C38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59B2C3-5665-6B83-C323-4A2F832EF0B7}"/>
              </a:ext>
            </a:extLst>
          </p:cNvPr>
          <p:cNvSpPr txBox="1"/>
          <p:nvPr/>
        </p:nvSpPr>
        <p:spPr>
          <a:xfrm>
            <a:off x="2516429" y="2120431"/>
            <a:ext cx="44887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10 </a:t>
            </a:r>
            <a:r>
              <a:rPr lang="en-US" sz="3200" b="1" dirty="0">
                <a:latin typeface="Comic Sans MS" panose="030F0702030302020204" pitchFamily="66" charset="0"/>
              </a:rPr>
              <a:t>more</a:t>
            </a:r>
            <a:r>
              <a:rPr lang="en-US" sz="3200" dirty="0">
                <a:latin typeface="Comic Sans MS" panose="030F0702030302020204" pitchFamily="66" charset="0"/>
              </a:rPr>
              <a:t> than 23 is </a:t>
            </a:r>
            <a:r>
              <a:rPr lang="en-US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33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F1CB49-AE6B-A175-A7CA-42615AE97789}"/>
              </a:ext>
            </a:extLst>
          </p:cNvPr>
          <p:cNvSpPr txBox="1"/>
          <p:nvPr/>
        </p:nvSpPr>
        <p:spPr>
          <a:xfrm>
            <a:off x="2516429" y="3379813"/>
            <a:ext cx="4203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10 </a:t>
            </a:r>
            <a:r>
              <a:rPr lang="en-US" sz="3200" b="1" dirty="0">
                <a:latin typeface="Comic Sans MS" panose="030F0702030302020204" pitchFamily="66" charset="0"/>
              </a:rPr>
              <a:t>less</a:t>
            </a:r>
            <a:r>
              <a:rPr lang="en-US" sz="3200" dirty="0">
                <a:latin typeface="Comic Sans MS" panose="030F0702030302020204" pitchFamily="66" charset="0"/>
              </a:rPr>
              <a:t> than 23 is </a:t>
            </a:r>
            <a:r>
              <a:rPr lang="en-US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13 </a:t>
            </a:r>
            <a:endParaRPr lang="en-GB" sz="32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BE4BF6-DA28-A255-86CB-F7897E64E4E0}"/>
              </a:ext>
            </a:extLst>
          </p:cNvPr>
          <p:cNvSpPr/>
          <p:nvPr/>
        </p:nvSpPr>
        <p:spPr>
          <a:xfrm>
            <a:off x="6021539" y="3327269"/>
            <a:ext cx="853138" cy="635989"/>
          </a:xfrm>
          <a:prstGeom prst="rect">
            <a:avLst/>
          </a:prstGeom>
          <a:ln w="28575">
            <a:solidFill>
              <a:srgbClr val="64C1B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02AEA1-9179-93E6-A096-07DD88339D73}"/>
              </a:ext>
            </a:extLst>
          </p:cNvPr>
          <p:cNvSpPr/>
          <p:nvPr/>
        </p:nvSpPr>
        <p:spPr>
          <a:xfrm>
            <a:off x="6192933" y="2040227"/>
            <a:ext cx="853138" cy="635989"/>
          </a:xfrm>
          <a:prstGeom prst="rect">
            <a:avLst/>
          </a:prstGeom>
          <a:ln w="28575">
            <a:solidFill>
              <a:srgbClr val="64C1B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2" name="Picture 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1864B513-0E08-7459-0683-A05524930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26" y="119006"/>
            <a:ext cx="1202400" cy="120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8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7B666F-32F6-3E28-4211-B3448A695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6A55163-3883-DA5F-7507-4FE674126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76" name="Picture 7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1116E345-64C7-AA59-87AC-12F858A67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1" y="119006"/>
            <a:ext cx="1233968" cy="1233968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A70A3BEE-5403-9C14-4A4C-382B54FD5F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324715"/>
              </p:ext>
            </p:extLst>
          </p:nvPr>
        </p:nvGraphicFramePr>
        <p:xfrm>
          <a:off x="2684401" y="1969932"/>
          <a:ext cx="4094640" cy="39385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9464">
                  <a:extLst>
                    <a:ext uri="{9D8B030D-6E8A-4147-A177-3AD203B41FA5}">
                      <a16:colId xmlns:a16="http://schemas.microsoft.com/office/drawing/2014/main" val="832563967"/>
                    </a:ext>
                  </a:extLst>
                </a:gridCol>
                <a:gridCol w="409464">
                  <a:extLst>
                    <a:ext uri="{9D8B030D-6E8A-4147-A177-3AD203B41FA5}">
                      <a16:colId xmlns:a16="http://schemas.microsoft.com/office/drawing/2014/main" val="38864586"/>
                    </a:ext>
                  </a:extLst>
                </a:gridCol>
                <a:gridCol w="409464">
                  <a:extLst>
                    <a:ext uri="{9D8B030D-6E8A-4147-A177-3AD203B41FA5}">
                      <a16:colId xmlns:a16="http://schemas.microsoft.com/office/drawing/2014/main" val="2061822284"/>
                    </a:ext>
                  </a:extLst>
                </a:gridCol>
                <a:gridCol w="409464">
                  <a:extLst>
                    <a:ext uri="{9D8B030D-6E8A-4147-A177-3AD203B41FA5}">
                      <a16:colId xmlns:a16="http://schemas.microsoft.com/office/drawing/2014/main" val="983997709"/>
                    </a:ext>
                  </a:extLst>
                </a:gridCol>
                <a:gridCol w="409464">
                  <a:extLst>
                    <a:ext uri="{9D8B030D-6E8A-4147-A177-3AD203B41FA5}">
                      <a16:colId xmlns:a16="http://schemas.microsoft.com/office/drawing/2014/main" val="1117229775"/>
                    </a:ext>
                  </a:extLst>
                </a:gridCol>
                <a:gridCol w="409464">
                  <a:extLst>
                    <a:ext uri="{9D8B030D-6E8A-4147-A177-3AD203B41FA5}">
                      <a16:colId xmlns:a16="http://schemas.microsoft.com/office/drawing/2014/main" val="2531087867"/>
                    </a:ext>
                  </a:extLst>
                </a:gridCol>
                <a:gridCol w="409464">
                  <a:extLst>
                    <a:ext uri="{9D8B030D-6E8A-4147-A177-3AD203B41FA5}">
                      <a16:colId xmlns:a16="http://schemas.microsoft.com/office/drawing/2014/main" val="244559046"/>
                    </a:ext>
                  </a:extLst>
                </a:gridCol>
                <a:gridCol w="409464">
                  <a:extLst>
                    <a:ext uri="{9D8B030D-6E8A-4147-A177-3AD203B41FA5}">
                      <a16:colId xmlns:a16="http://schemas.microsoft.com/office/drawing/2014/main" val="1519363584"/>
                    </a:ext>
                  </a:extLst>
                </a:gridCol>
                <a:gridCol w="409464">
                  <a:extLst>
                    <a:ext uri="{9D8B030D-6E8A-4147-A177-3AD203B41FA5}">
                      <a16:colId xmlns:a16="http://schemas.microsoft.com/office/drawing/2014/main" val="605242702"/>
                    </a:ext>
                  </a:extLst>
                </a:gridCol>
                <a:gridCol w="409464">
                  <a:extLst>
                    <a:ext uri="{9D8B030D-6E8A-4147-A177-3AD203B41FA5}">
                      <a16:colId xmlns:a16="http://schemas.microsoft.com/office/drawing/2014/main" val="3745839215"/>
                    </a:ext>
                  </a:extLst>
                </a:gridCol>
              </a:tblGrid>
              <a:tr h="393851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201257"/>
                  </a:ext>
                </a:extLst>
              </a:tr>
              <a:tr h="393851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584920"/>
                  </a:ext>
                </a:extLst>
              </a:tr>
              <a:tr h="393851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155418"/>
                  </a:ext>
                </a:extLst>
              </a:tr>
              <a:tr h="393851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001014"/>
                  </a:ext>
                </a:extLst>
              </a:tr>
              <a:tr h="393851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15531"/>
                  </a:ext>
                </a:extLst>
              </a:tr>
              <a:tr h="393851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464949"/>
                  </a:ext>
                </a:extLst>
              </a:tr>
              <a:tr h="393851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271980"/>
                  </a:ext>
                </a:extLst>
              </a:tr>
              <a:tr h="393851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989924"/>
                  </a:ext>
                </a:extLst>
              </a:tr>
              <a:tr h="393851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511429"/>
                  </a:ext>
                </a:extLst>
              </a:tr>
              <a:tr h="393851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727624"/>
                  </a:ext>
                </a:extLst>
              </a:tr>
            </a:tbl>
          </a:graphicData>
        </a:graphic>
      </p:graphicFrame>
      <p:sp>
        <p:nvSpPr>
          <p:cNvPr id="37" name="Rounded Rectangle 73">
            <a:extLst>
              <a:ext uri="{FF2B5EF4-FFF2-40B4-BE49-F238E27FC236}">
                <a16:creationId xmlns:a16="http://schemas.microsoft.com/office/drawing/2014/main" id="{DAA10601-1B79-CED6-C27B-90AFABC48067}"/>
              </a:ext>
            </a:extLst>
          </p:cNvPr>
          <p:cNvSpPr/>
          <p:nvPr/>
        </p:nvSpPr>
        <p:spPr>
          <a:xfrm>
            <a:off x="3937314" y="3939187"/>
            <a:ext cx="363598" cy="381000"/>
          </a:xfrm>
          <a:prstGeom prst="roundRect">
            <a:avLst/>
          </a:prstGeom>
          <a:solidFill>
            <a:srgbClr val="FFCC99">
              <a:alpha val="49804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3A7F8C-8920-6DC5-4E36-FEFB8B6060B6}"/>
              </a:ext>
            </a:extLst>
          </p:cNvPr>
          <p:cNvSpPr txBox="1"/>
          <p:nvPr/>
        </p:nvSpPr>
        <p:spPr>
          <a:xfrm>
            <a:off x="2546070" y="496363"/>
            <a:ext cx="4616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10 </a:t>
            </a:r>
            <a:r>
              <a:rPr lang="en-GB" sz="3200" b="1" dirty="0">
                <a:latin typeface="Comic Sans MS" panose="030F0702030302020204" pitchFamily="66" charset="0"/>
              </a:rPr>
              <a:t>more</a:t>
            </a:r>
            <a:r>
              <a:rPr lang="en-GB" sz="3200" dirty="0">
                <a:latin typeface="Comic Sans MS" panose="030F0702030302020204" pitchFamily="66" charset="0"/>
              </a:rPr>
              <a:t> than  </a:t>
            </a:r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33  </a:t>
            </a:r>
            <a:r>
              <a:rPr lang="en-GB" sz="3200" dirty="0">
                <a:latin typeface="Comic Sans MS" panose="030F0702030302020204" pitchFamily="66" charset="0"/>
              </a:rPr>
              <a:t>is 54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226FBD-FD56-9393-B464-A8593A556482}"/>
              </a:ext>
            </a:extLst>
          </p:cNvPr>
          <p:cNvSpPr/>
          <p:nvPr/>
        </p:nvSpPr>
        <p:spPr>
          <a:xfrm>
            <a:off x="5171953" y="476063"/>
            <a:ext cx="853138" cy="635989"/>
          </a:xfrm>
          <a:prstGeom prst="rect">
            <a:avLst/>
          </a:prstGeom>
          <a:ln w="28575">
            <a:solidFill>
              <a:srgbClr val="64C1B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6" name="Rounded Rectangle 73">
            <a:extLst>
              <a:ext uri="{FF2B5EF4-FFF2-40B4-BE49-F238E27FC236}">
                <a16:creationId xmlns:a16="http://schemas.microsoft.com/office/drawing/2014/main" id="{0BDA4676-EE30-83EB-B380-D0BBB97FA3C1}"/>
              </a:ext>
            </a:extLst>
          </p:cNvPr>
          <p:cNvSpPr/>
          <p:nvPr/>
        </p:nvSpPr>
        <p:spPr>
          <a:xfrm>
            <a:off x="3937314" y="3548355"/>
            <a:ext cx="363598" cy="38100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49804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C88CF0-1C36-01CC-FB52-574FCF9E01D9}"/>
              </a:ext>
            </a:extLst>
          </p:cNvPr>
          <p:cNvSpPr/>
          <p:nvPr/>
        </p:nvSpPr>
        <p:spPr>
          <a:xfrm>
            <a:off x="5171953" y="476063"/>
            <a:ext cx="853138" cy="635989"/>
          </a:xfrm>
          <a:prstGeom prst="rect">
            <a:avLst/>
          </a:prstGeom>
          <a:ln w="28575">
            <a:solidFill>
              <a:srgbClr val="64C1B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44</a:t>
            </a:r>
          </a:p>
        </p:txBody>
      </p:sp>
      <p:pic>
        <p:nvPicPr>
          <p:cNvPr id="9" name="Picture 8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D13875FB-B158-E679-7907-CEB7E7DD3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0B44C67-71B0-5677-36BB-779AD368DD7A}"/>
              </a:ext>
            </a:extLst>
          </p:cNvPr>
          <p:cNvGrpSpPr/>
          <p:nvPr/>
        </p:nvGrpSpPr>
        <p:grpSpPr>
          <a:xfrm>
            <a:off x="2901474" y="3397869"/>
            <a:ext cx="938024" cy="1152880"/>
            <a:chOff x="2901474" y="3397869"/>
            <a:chExt cx="938024" cy="1152880"/>
          </a:xfrm>
        </p:grpSpPr>
        <p:sp>
          <p:nvSpPr>
            <p:cNvPr id="8" name="Arrow: Curved Down 7">
              <a:extLst>
                <a:ext uri="{FF2B5EF4-FFF2-40B4-BE49-F238E27FC236}">
                  <a16:creationId xmlns:a16="http://schemas.microsoft.com/office/drawing/2014/main" id="{6D7809DA-4DD0-1F31-F6BE-04AC33F2CC54}"/>
                </a:ext>
              </a:extLst>
            </p:cNvPr>
            <p:cNvSpPr/>
            <p:nvPr/>
          </p:nvSpPr>
          <p:spPr>
            <a:xfrm rot="16200000">
              <a:off x="3328220" y="3740085"/>
              <a:ext cx="644013" cy="378542"/>
            </a:xfrm>
            <a:prstGeom prst="curvedDownArrow">
              <a:avLst/>
            </a:prstGeom>
            <a:solidFill>
              <a:schemeClr val="tx1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8637466-BE6F-2320-802E-346BFF66E970}"/>
                </a:ext>
              </a:extLst>
            </p:cNvPr>
            <p:cNvSpPr txBox="1"/>
            <p:nvPr/>
          </p:nvSpPr>
          <p:spPr>
            <a:xfrm rot="16200000">
              <a:off x="2555867" y="3743476"/>
              <a:ext cx="1152880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Comic Sans MS" panose="030F0702030302020204" pitchFamily="66" charset="0"/>
                </a:rPr>
                <a:t>10 less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362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-0.00191 0.055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277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4D86D1-BDAB-E37D-E1A9-9D4EEEFA9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1934C7C-CA01-5373-ED0A-DEABEFF19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76" name="Picture 7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AEC194-FEC3-78C7-2650-04F54314E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1" y="119006"/>
            <a:ext cx="1233968" cy="1233968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2F877241-C9DD-2F29-8DBB-2D12E155FBA0}"/>
              </a:ext>
            </a:extLst>
          </p:cNvPr>
          <p:cNvGraphicFramePr>
            <a:graphicFrameLocks noGrp="1"/>
          </p:cNvGraphicFramePr>
          <p:nvPr/>
        </p:nvGraphicFramePr>
        <p:xfrm>
          <a:off x="2684401" y="1969932"/>
          <a:ext cx="4094640" cy="39385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9464">
                  <a:extLst>
                    <a:ext uri="{9D8B030D-6E8A-4147-A177-3AD203B41FA5}">
                      <a16:colId xmlns:a16="http://schemas.microsoft.com/office/drawing/2014/main" val="832563967"/>
                    </a:ext>
                  </a:extLst>
                </a:gridCol>
                <a:gridCol w="409464">
                  <a:extLst>
                    <a:ext uri="{9D8B030D-6E8A-4147-A177-3AD203B41FA5}">
                      <a16:colId xmlns:a16="http://schemas.microsoft.com/office/drawing/2014/main" val="38864586"/>
                    </a:ext>
                  </a:extLst>
                </a:gridCol>
                <a:gridCol w="409464">
                  <a:extLst>
                    <a:ext uri="{9D8B030D-6E8A-4147-A177-3AD203B41FA5}">
                      <a16:colId xmlns:a16="http://schemas.microsoft.com/office/drawing/2014/main" val="2061822284"/>
                    </a:ext>
                  </a:extLst>
                </a:gridCol>
                <a:gridCol w="409464">
                  <a:extLst>
                    <a:ext uri="{9D8B030D-6E8A-4147-A177-3AD203B41FA5}">
                      <a16:colId xmlns:a16="http://schemas.microsoft.com/office/drawing/2014/main" val="983997709"/>
                    </a:ext>
                  </a:extLst>
                </a:gridCol>
                <a:gridCol w="409464">
                  <a:extLst>
                    <a:ext uri="{9D8B030D-6E8A-4147-A177-3AD203B41FA5}">
                      <a16:colId xmlns:a16="http://schemas.microsoft.com/office/drawing/2014/main" val="1117229775"/>
                    </a:ext>
                  </a:extLst>
                </a:gridCol>
                <a:gridCol w="409464">
                  <a:extLst>
                    <a:ext uri="{9D8B030D-6E8A-4147-A177-3AD203B41FA5}">
                      <a16:colId xmlns:a16="http://schemas.microsoft.com/office/drawing/2014/main" val="2531087867"/>
                    </a:ext>
                  </a:extLst>
                </a:gridCol>
                <a:gridCol w="409464">
                  <a:extLst>
                    <a:ext uri="{9D8B030D-6E8A-4147-A177-3AD203B41FA5}">
                      <a16:colId xmlns:a16="http://schemas.microsoft.com/office/drawing/2014/main" val="244559046"/>
                    </a:ext>
                  </a:extLst>
                </a:gridCol>
                <a:gridCol w="409464">
                  <a:extLst>
                    <a:ext uri="{9D8B030D-6E8A-4147-A177-3AD203B41FA5}">
                      <a16:colId xmlns:a16="http://schemas.microsoft.com/office/drawing/2014/main" val="1519363584"/>
                    </a:ext>
                  </a:extLst>
                </a:gridCol>
                <a:gridCol w="409464">
                  <a:extLst>
                    <a:ext uri="{9D8B030D-6E8A-4147-A177-3AD203B41FA5}">
                      <a16:colId xmlns:a16="http://schemas.microsoft.com/office/drawing/2014/main" val="605242702"/>
                    </a:ext>
                  </a:extLst>
                </a:gridCol>
                <a:gridCol w="409464">
                  <a:extLst>
                    <a:ext uri="{9D8B030D-6E8A-4147-A177-3AD203B41FA5}">
                      <a16:colId xmlns:a16="http://schemas.microsoft.com/office/drawing/2014/main" val="3745839215"/>
                    </a:ext>
                  </a:extLst>
                </a:gridCol>
              </a:tblGrid>
              <a:tr h="393851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201257"/>
                  </a:ext>
                </a:extLst>
              </a:tr>
              <a:tr h="393851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584920"/>
                  </a:ext>
                </a:extLst>
              </a:tr>
              <a:tr h="393851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155418"/>
                  </a:ext>
                </a:extLst>
              </a:tr>
              <a:tr h="393851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001014"/>
                  </a:ext>
                </a:extLst>
              </a:tr>
              <a:tr h="393851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15531"/>
                  </a:ext>
                </a:extLst>
              </a:tr>
              <a:tr h="393851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464949"/>
                  </a:ext>
                </a:extLst>
              </a:tr>
              <a:tr h="393851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271980"/>
                  </a:ext>
                </a:extLst>
              </a:tr>
              <a:tr h="393851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989924"/>
                  </a:ext>
                </a:extLst>
              </a:tr>
              <a:tr h="393851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511429"/>
                  </a:ext>
                </a:extLst>
              </a:tr>
              <a:tr h="393851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727624"/>
                  </a:ext>
                </a:extLst>
              </a:tr>
            </a:tbl>
          </a:graphicData>
        </a:graphic>
      </p:graphicFrame>
      <p:sp>
        <p:nvSpPr>
          <p:cNvPr id="37" name="Rounded Rectangle 73">
            <a:extLst>
              <a:ext uri="{FF2B5EF4-FFF2-40B4-BE49-F238E27FC236}">
                <a16:creationId xmlns:a16="http://schemas.microsoft.com/office/drawing/2014/main" id="{22B62E05-98DF-EA98-E315-24BF0AA10B45}"/>
              </a:ext>
            </a:extLst>
          </p:cNvPr>
          <p:cNvSpPr/>
          <p:nvPr/>
        </p:nvSpPr>
        <p:spPr>
          <a:xfrm>
            <a:off x="5171953" y="3167355"/>
            <a:ext cx="363598" cy="381000"/>
          </a:xfrm>
          <a:prstGeom prst="roundRect">
            <a:avLst/>
          </a:prstGeom>
          <a:solidFill>
            <a:srgbClr val="FFCC99">
              <a:alpha val="49804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D6307F-8B56-5D36-17BB-7D804000E6B7}"/>
              </a:ext>
            </a:extLst>
          </p:cNvPr>
          <p:cNvSpPr txBox="1"/>
          <p:nvPr/>
        </p:nvSpPr>
        <p:spPr>
          <a:xfrm>
            <a:off x="2546070" y="496363"/>
            <a:ext cx="46442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10 </a:t>
            </a:r>
            <a:r>
              <a:rPr lang="en-GB" sz="3200" b="1" dirty="0">
                <a:latin typeface="Comic Sans MS" panose="030F0702030302020204" pitchFamily="66" charset="0"/>
              </a:rPr>
              <a:t>less</a:t>
            </a:r>
            <a:r>
              <a:rPr lang="en-GB" sz="3200" dirty="0">
                <a:latin typeface="Comic Sans MS" panose="030F0702030302020204" pitchFamily="66" charset="0"/>
              </a:rPr>
              <a:t> than    </a:t>
            </a:r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33  </a:t>
            </a:r>
            <a:r>
              <a:rPr lang="en-GB" sz="3200" dirty="0">
                <a:latin typeface="Comic Sans MS" panose="030F0702030302020204" pitchFamily="66" charset="0"/>
              </a:rPr>
              <a:t>is 37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5606C5-00B5-F201-86F8-03BB34CA77E9}"/>
              </a:ext>
            </a:extLst>
          </p:cNvPr>
          <p:cNvSpPr/>
          <p:nvPr/>
        </p:nvSpPr>
        <p:spPr>
          <a:xfrm>
            <a:off x="5171953" y="476063"/>
            <a:ext cx="853138" cy="635989"/>
          </a:xfrm>
          <a:prstGeom prst="rect">
            <a:avLst/>
          </a:prstGeom>
          <a:ln w="28575">
            <a:solidFill>
              <a:srgbClr val="64C1B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6" name="Rounded Rectangle 73">
            <a:extLst>
              <a:ext uri="{FF2B5EF4-FFF2-40B4-BE49-F238E27FC236}">
                <a16:creationId xmlns:a16="http://schemas.microsoft.com/office/drawing/2014/main" id="{27A56F91-D647-1B3F-59EE-2732138CF07F}"/>
              </a:ext>
            </a:extLst>
          </p:cNvPr>
          <p:cNvSpPr/>
          <p:nvPr/>
        </p:nvSpPr>
        <p:spPr>
          <a:xfrm>
            <a:off x="5165501" y="3548355"/>
            <a:ext cx="363598" cy="38100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49804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D44568-8B6C-2772-80F4-400F54BC044E}"/>
              </a:ext>
            </a:extLst>
          </p:cNvPr>
          <p:cNvSpPr/>
          <p:nvPr/>
        </p:nvSpPr>
        <p:spPr>
          <a:xfrm>
            <a:off x="5171953" y="476063"/>
            <a:ext cx="853138" cy="635989"/>
          </a:xfrm>
          <a:prstGeom prst="rect">
            <a:avLst/>
          </a:prstGeom>
          <a:ln w="28575">
            <a:solidFill>
              <a:srgbClr val="64C1B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47</a:t>
            </a:r>
          </a:p>
        </p:txBody>
      </p:sp>
      <p:pic>
        <p:nvPicPr>
          <p:cNvPr id="9" name="Picture 8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3ADBE4C8-AC9F-D565-8861-E0ADD3B289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D5C5676-6988-F2FD-1528-BC92FFB63BA3}"/>
              </a:ext>
            </a:extLst>
          </p:cNvPr>
          <p:cNvGrpSpPr/>
          <p:nvPr/>
        </p:nvGrpSpPr>
        <p:grpSpPr>
          <a:xfrm flipV="1">
            <a:off x="4132939" y="2889360"/>
            <a:ext cx="938025" cy="1317990"/>
            <a:chOff x="2901473" y="3315314"/>
            <a:chExt cx="938025" cy="1317990"/>
          </a:xfrm>
        </p:grpSpPr>
        <p:sp>
          <p:nvSpPr>
            <p:cNvPr id="8" name="Arrow: Curved Down 7">
              <a:extLst>
                <a:ext uri="{FF2B5EF4-FFF2-40B4-BE49-F238E27FC236}">
                  <a16:creationId xmlns:a16="http://schemas.microsoft.com/office/drawing/2014/main" id="{878E99B1-7206-E5B4-56B0-C373A7E1456B}"/>
                </a:ext>
              </a:extLst>
            </p:cNvPr>
            <p:cNvSpPr/>
            <p:nvPr/>
          </p:nvSpPr>
          <p:spPr>
            <a:xfrm rot="16200000">
              <a:off x="3328220" y="3740085"/>
              <a:ext cx="644013" cy="378542"/>
            </a:xfrm>
            <a:prstGeom prst="curvedDownArrow">
              <a:avLst/>
            </a:prstGeom>
            <a:solidFill>
              <a:schemeClr val="tx1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A6F1488-A319-9751-5D09-78AAE0F830E6}"/>
                </a:ext>
              </a:extLst>
            </p:cNvPr>
            <p:cNvSpPr txBox="1"/>
            <p:nvPr/>
          </p:nvSpPr>
          <p:spPr>
            <a:xfrm rot="16200000">
              <a:off x="2473311" y="3743476"/>
              <a:ext cx="1317990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Comic Sans MS" panose="030F0702030302020204" pitchFamily="66" charset="0"/>
                </a:rPr>
                <a:t>10 more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634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111E-6 L 0.00018 -0.0555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7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C0E9EC-E4AB-20F3-67D2-C345F7E9A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3295C25-2D0C-7F74-4A4D-BC4B74D39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9D81AB-A2EC-81F8-F13F-D12321F728F3}"/>
              </a:ext>
            </a:extLst>
          </p:cNvPr>
          <p:cNvSpPr txBox="1"/>
          <p:nvPr/>
        </p:nvSpPr>
        <p:spPr>
          <a:xfrm>
            <a:off x="2378922" y="1956051"/>
            <a:ext cx="46121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10 </a:t>
            </a:r>
            <a:r>
              <a:rPr lang="en-GB" sz="3200" b="1" dirty="0">
                <a:latin typeface="Comic Sans MS" panose="030F0702030302020204" pitchFamily="66" charset="0"/>
              </a:rPr>
              <a:t>more</a:t>
            </a:r>
            <a:r>
              <a:rPr lang="en-GB" sz="3200" dirty="0">
                <a:latin typeface="Comic Sans MS" panose="030F0702030302020204" pitchFamily="66" charset="0"/>
              </a:rPr>
              <a:t> than  </a:t>
            </a:r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33  </a:t>
            </a:r>
            <a:r>
              <a:rPr lang="en-GB" sz="3200" dirty="0">
                <a:latin typeface="Comic Sans MS" panose="030F0702030302020204" pitchFamily="66" charset="0"/>
              </a:rPr>
              <a:t>is 43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19EB5B-96B5-0317-E687-04B43A09813D}"/>
              </a:ext>
            </a:extLst>
          </p:cNvPr>
          <p:cNvSpPr txBox="1"/>
          <p:nvPr/>
        </p:nvSpPr>
        <p:spPr>
          <a:xfrm>
            <a:off x="2378922" y="4328094"/>
            <a:ext cx="4392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10 </a:t>
            </a:r>
            <a:r>
              <a:rPr lang="en-GB" sz="3200" b="1" dirty="0">
                <a:latin typeface="Comic Sans MS" panose="030F0702030302020204" pitchFamily="66" charset="0"/>
              </a:rPr>
              <a:t>less</a:t>
            </a:r>
            <a:r>
              <a:rPr lang="en-GB" sz="3200" dirty="0">
                <a:latin typeface="Comic Sans MS" panose="030F0702030302020204" pitchFamily="66" charset="0"/>
              </a:rPr>
              <a:t> than  </a:t>
            </a:r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83  </a:t>
            </a:r>
            <a:r>
              <a:rPr lang="en-GB" sz="3200" dirty="0">
                <a:latin typeface="Comic Sans MS" panose="030F0702030302020204" pitchFamily="66" charset="0"/>
              </a:rPr>
              <a:t>is 73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903C41-5E31-DE2F-B99D-A029257A1DC1}"/>
              </a:ext>
            </a:extLst>
          </p:cNvPr>
          <p:cNvSpPr/>
          <p:nvPr/>
        </p:nvSpPr>
        <p:spPr>
          <a:xfrm>
            <a:off x="5004805" y="1935751"/>
            <a:ext cx="853138" cy="635989"/>
          </a:xfrm>
          <a:prstGeom prst="rect">
            <a:avLst/>
          </a:prstGeom>
          <a:ln w="28575">
            <a:solidFill>
              <a:srgbClr val="64C1B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0ECA03-FDBD-1F14-9A8D-C0E18FD11859}"/>
              </a:ext>
            </a:extLst>
          </p:cNvPr>
          <p:cNvSpPr/>
          <p:nvPr/>
        </p:nvSpPr>
        <p:spPr>
          <a:xfrm>
            <a:off x="4802670" y="4337438"/>
            <a:ext cx="853138" cy="635989"/>
          </a:xfrm>
          <a:prstGeom prst="rect">
            <a:avLst/>
          </a:prstGeom>
          <a:ln w="28575">
            <a:solidFill>
              <a:srgbClr val="64C1B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25" name="Right Bracket 24">
            <a:extLst>
              <a:ext uri="{FF2B5EF4-FFF2-40B4-BE49-F238E27FC236}">
                <a16:creationId xmlns:a16="http://schemas.microsoft.com/office/drawing/2014/main" id="{8E2EE18D-FA49-836B-3FDA-065BD0AC42CB}"/>
              </a:ext>
            </a:extLst>
          </p:cNvPr>
          <p:cNvSpPr/>
          <p:nvPr/>
        </p:nvSpPr>
        <p:spPr>
          <a:xfrm rot="16200000" flipH="1" flipV="1">
            <a:off x="5769676" y="2280286"/>
            <a:ext cx="253228" cy="1041966"/>
          </a:xfrm>
          <a:prstGeom prst="rightBracket">
            <a:avLst>
              <a:gd name="adj" fmla="val 205737"/>
            </a:avLst>
          </a:prstGeom>
          <a:ln w="28575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0058B75-DB44-1BC4-7A7E-99C9525F609E}"/>
              </a:ext>
            </a:extLst>
          </p:cNvPr>
          <p:cNvSpPr txBox="1"/>
          <p:nvPr/>
        </p:nvSpPr>
        <p:spPr>
          <a:xfrm>
            <a:off x="5375307" y="2927883"/>
            <a:ext cx="2095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10 less</a:t>
            </a:r>
          </a:p>
        </p:txBody>
      </p:sp>
      <p:sp>
        <p:nvSpPr>
          <p:cNvPr id="27" name="Right Bracket 26">
            <a:extLst>
              <a:ext uri="{FF2B5EF4-FFF2-40B4-BE49-F238E27FC236}">
                <a16:creationId xmlns:a16="http://schemas.microsoft.com/office/drawing/2014/main" id="{9FF011F7-3C32-73ED-F5EB-EBA7BEDF4C87}"/>
              </a:ext>
            </a:extLst>
          </p:cNvPr>
          <p:cNvSpPr/>
          <p:nvPr/>
        </p:nvSpPr>
        <p:spPr>
          <a:xfrm rot="16200000" flipH="1" flipV="1">
            <a:off x="5769676" y="4619088"/>
            <a:ext cx="253228" cy="1041966"/>
          </a:xfrm>
          <a:prstGeom prst="rightBracket">
            <a:avLst>
              <a:gd name="adj" fmla="val 205737"/>
            </a:avLst>
          </a:prstGeom>
          <a:ln w="28575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AF705F-5349-8AD0-1BAD-A440CEDC57E5}"/>
              </a:ext>
            </a:extLst>
          </p:cNvPr>
          <p:cNvSpPr txBox="1"/>
          <p:nvPr/>
        </p:nvSpPr>
        <p:spPr>
          <a:xfrm>
            <a:off x="5375307" y="5238975"/>
            <a:ext cx="2095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B05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10 more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2090836-E38A-46B5-FDCE-6E29CB9AE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7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5" grpId="0" animBg="1"/>
      <p:bldP spid="15" grpId="1" animBg="1"/>
      <p:bldP spid="25" grpId="0" animBg="1"/>
      <p:bldP spid="25" grpId="1" animBg="1"/>
      <p:bldP spid="26" grpId="0"/>
      <p:bldP spid="26" grpId="1"/>
      <p:bldP spid="27" grpId="0" animBg="1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85F799F-54D1-24AD-F9FA-A7C0C3735E91}"/>
              </a:ext>
            </a:extLst>
          </p:cNvPr>
          <p:cNvSpPr/>
          <p:nvPr/>
        </p:nvSpPr>
        <p:spPr>
          <a:xfrm>
            <a:off x="853302" y="1432597"/>
            <a:ext cx="392670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5015B6-2BF3-40E9-5CD4-93143E24EE92}"/>
              </a:ext>
            </a:extLst>
          </p:cNvPr>
          <p:cNvSpPr txBox="1"/>
          <p:nvPr/>
        </p:nvSpPr>
        <p:spPr>
          <a:xfrm>
            <a:off x="2375725" y="1956051"/>
            <a:ext cx="5075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10 </a:t>
            </a:r>
            <a:r>
              <a:rPr lang="en-GB" sz="3200" b="1" dirty="0">
                <a:latin typeface="Comic Sans MS" panose="030F0702030302020204" pitchFamily="66" charset="0"/>
              </a:rPr>
              <a:t>more</a:t>
            </a:r>
            <a:r>
              <a:rPr lang="en-GB" sz="3200" dirty="0">
                <a:latin typeface="Comic Sans MS" panose="030F0702030302020204" pitchFamily="66" charset="0"/>
              </a:rPr>
              <a:t> than  </a:t>
            </a:r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27  </a:t>
            </a:r>
            <a:r>
              <a:rPr lang="en-GB" sz="3200" dirty="0">
                <a:latin typeface="Comic Sans MS" panose="030F0702030302020204" pitchFamily="66" charset="0"/>
              </a:rPr>
              <a:t>is 37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EFDCBF-BE8D-79D1-E456-710361142D32}"/>
              </a:ext>
            </a:extLst>
          </p:cNvPr>
          <p:cNvSpPr/>
          <p:nvPr/>
        </p:nvSpPr>
        <p:spPr>
          <a:xfrm>
            <a:off x="5476755" y="1956052"/>
            <a:ext cx="853138" cy="635989"/>
          </a:xfrm>
          <a:prstGeom prst="rect">
            <a:avLst/>
          </a:prstGeom>
          <a:ln w="28575">
            <a:solidFill>
              <a:srgbClr val="64C1B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52DB39-6586-5B9A-4D44-68A1D4883B8B}"/>
              </a:ext>
            </a:extLst>
          </p:cNvPr>
          <p:cNvSpPr txBox="1"/>
          <p:nvPr/>
        </p:nvSpPr>
        <p:spPr>
          <a:xfrm>
            <a:off x="2375725" y="4351020"/>
            <a:ext cx="5141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10 </a:t>
            </a:r>
            <a:r>
              <a:rPr lang="en-GB" sz="3200" b="1" dirty="0">
                <a:latin typeface="Comic Sans MS" panose="030F0702030302020204" pitchFamily="66" charset="0"/>
              </a:rPr>
              <a:t>more</a:t>
            </a:r>
            <a:r>
              <a:rPr lang="en-GB" sz="3200" dirty="0">
                <a:latin typeface="Comic Sans MS" panose="030F0702030302020204" pitchFamily="66" charset="0"/>
              </a:rPr>
              <a:t> than  </a:t>
            </a:r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89  </a:t>
            </a:r>
            <a:r>
              <a:rPr lang="en-GB" sz="3200" dirty="0">
                <a:latin typeface="Comic Sans MS" panose="030F0702030302020204" pitchFamily="66" charset="0"/>
              </a:rPr>
              <a:t>is 99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348E7F-8A5F-6350-D892-4D20A7FF628D}"/>
              </a:ext>
            </a:extLst>
          </p:cNvPr>
          <p:cNvSpPr/>
          <p:nvPr/>
        </p:nvSpPr>
        <p:spPr>
          <a:xfrm>
            <a:off x="5525915" y="4325412"/>
            <a:ext cx="853138" cy="635989"/>
          </a:xfrm>
          <a:prstGeom prst="rect">
            <a:avLst/>
          </a:prstGeom>
          <a:ln w="28575">
            <a:solidFill>
              <a:srgbClr val="64C1B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4FA426-9E4A-AC45-FAFF-D4B45C379133}"/>
              </a:ext>
            </a:extLst>
          </p:cNvPr>
          <p:cNvSpPr txBox="1"/>
          <p:nvPr/>
        </p:nvSpPr>
        <p:spPr>
          <a:xfrm>
            <a:off x="2375725" y="3138714"/>
            <a:ext cx="4921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10 </a:t>
            </a:r>
            <a:r>
              <a:rPr lang="en-GB" sz="3200" b="1" dirty="0">
                <a:latin typeface="Comic Sans MS" panose="030F0702030302020204" pitchFamily="66" charset="0"/>
              </a:rPr>
              <a:t>less</a:t>
            </a:r>
            <a:r>
              <a:rPr lang="en-GB" sz="3200" dirty="0">
                <a:latin typeface="Comic Sans MS" panose="030F0702030302020204" pitchFamily="66" charset="0"/>
              </a:rPr>
              <a:t> than  </a:t>
            </a:r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32  </a:t>
            </a:r>
            <a:r>
              <a:rPr lang="en-GB" sz="3200" dirty="0">
                <a:latin typeface="Comic Sans MS" panose="030F0702030302020204" pitchFamily="66" charset="0"/>
              </a:rPr>
              <a:t>is 22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EB35082-31C5-973E-5534-E841671BC1A2}"/>
              </a:ext>
            </a:extLst>
          </p:cNvPr>
          <p:cNvSpPr/>
          <p:nvPr/>
        </p:nvSpPr>
        <p:spPr>
          <a:xfrm>
            <a:off x="5301115" y="3073121"/>
            <a:ext cx="853138" cy="635989"/>
          </a:xfrm>
          <a:prstGeom prst="rect">
            <a:avLst/>
          </a:prstGeom>
          <a:ln w="28575">
            <a:solidFill>
              <a:srgbClr val="64C1B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2707B8-B650-3F04-6E2F-E6384F78B43D}"/>
              </a:ext>
            </a:extLst>
          </p:cNvPr>
          <p:cNvSpPr txBox="1"/>
          <p:nvPr/>
        </p:nvSpPr>
        <p:spPr>
          <a:xfrm>
            <a:off x="2375725" y="5563326"/>
            <a:ext cx="4921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10 </a:t>
            </a:r>
            <a:r>
              <a:rPr lang="en-GB" sz="3200" b="1" dirty="0">
                <a:latin typeface="Comic Sans MS" panose="030F0702030302020204" pitchFamily="66" charset="0"/>
              </a:rPr>
              <a:t>less</a:t>
            </a:r>
            <a:r>
              <a:rPr lang="en-GB" sz="3200" dirty="0">
                <a:latin typeface="Comic Sans MS" panose="030F0702030302020204" pitchFamily="66" charset="0"/>
              </a:rPr>
              <a:t> than  </a:t>
            </a:r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76  </a:t>
            </a:r>
            <a:r>
              <a:rPr lang="en-GB" sz="3200" dirty="0">
                <a:latin typeface="Comic Sans MS" panose="030F0702030302020204" pitchFamily="66" charset="0"/>
              </a:rPr>
              <a:t>is 66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5448D2F-BB6B-BE64-F4E3-691220D1777B}"/>
              </a:ext>
            </a:extLst>
          </p:cNvPr>
          <p:cNvSpPr/>
          <p:nvPr/>
        </p:nvSpPr>
        <p:spPr>
          <a:xfrm>
            <a:off x="5355770" y="5532096"/>
            <a:ext cx="853138" cy="635989"/>
          </a:xfrm>
          <a:prstGeom prst="rect">
            <a:avLst/>
          </a:prstGeom>
          <a:ln w="28575">
            <a:solidFill>
              <a:srgbClr val="64C1B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23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Always / Sometimes / Never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57C29B-99B5-E953-0F11-E60FC8D7AC8F}"/>
              </a:ext>
            </a:extLst>
          </p:cNvPr>
          <p:cNvSpPr txBox="1"/>
          <p:nvPr/>
        </p:nvSpPr>
        <p:spPr>
          <a:xfrm>
            <a:off x="414182" y="1953120"/>
            <a:ext cx="870892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When you find 10 less, the ones digit always stays the same.</a:t>
            </a:r>
            <a:endParaRPr lang="en-GB" sz="4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EF9865-8118-7109-059C-F2F5CB23750B}"/>
              </a:ext>
            </a:extLst>
          </p:cNvPr>
          <p:cNvSpPr/>
          <p:nvPr/>
        </p:nvSpPr>
        <p:spPr>
          <a:xfrm>
            <a:off x="699318" y="4056372"/>
            <a:ext cx="831564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Always</a:t>
            </a: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953</TotalTime>
  <Words>350</Words>
  <Application>Microsoft Office PowerPoint</Application>
  <PresentationFormat>On-screen Show (4:3)</PresentationFormat>
  <Paragraphs>244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49</cp:revision>
  <dcterms:created xsi:type="dcterms:W3CDTF">2013-01-27T09:14:16Z</dcterms:created>
  <dcterms:modified xsi:type="dcterms:W3CDTF">2025-12-04T18:42:17Z</dcterms:modified>
  <cp:category/>
</cp:coreProperties>
</file>