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57" r:id="rId4"/>
    <p:sldId id="280" r:id="rId5"/>
    <p:sldId id="293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05" y="2382099"/>
            <a:ext cx="3271518" cy="3503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18E61-FC64-1E7B-D0CC-85540E2CD111}"/>
              </a:ext>
            </a:extLst>
          </p:cNvPr>
          <p:cNvSpPr txBox="1"/>
          <p:nvPr/>
        </p:nvSpPr>
        <p:spPr>
          <a:xfrm>
            <a:off x="2088298" y="886305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6" y="64338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5C55A8-6F82-42DA-43DD-7E7F544D87B3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90929-FFA8-5097-B4FB-AD33F3D2F771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E51347-BC5D-4D42-C122-4DEF90B4CA87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35C1C-BAA5-8B3D-168D-9C259B54BBB7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02430-63B7-9025-AE47-CD030F101D44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AFBB6-6999-D71F-9305-3F1D710F3A95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61ADF-579E-A0A0-01D7-35B77AB5F4C6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CBF04-7DA6-6542-FF76-5C87134627B1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46C5E-2165-8CF0-ACDE-DB07F74B18F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96B67-4791-6724-FBE2-2FBAD4A30C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D615B-F4D5-61BE-02CE-CADC7F4CB156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740AB-5A14-DC48-1A9E-25FE046FE857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9023E-1A06-946C-C39B-E3ADB9419109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CD7B55C7-7B30-EF50-EEE7-1A7FBEED233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9382A0-9289-5B9A-04A9-193C382BC28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90EDDA-A98E-09F1-B835-954E23E28207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98CE09C3-C61F-7309-B0FB-BED31774052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9738C2-E255-DE29-FC6B-11903BB4DC1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DF300D-6123-F394-519B-E0EBFFD1D95C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4DD3CA41-B8F9-5DA6-DB4F-AC33834F4B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BDEB05-E103-AE25-E3C5-62DBA2223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236E1-EA89-6BF8-2E7D-C08083EF68AF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9036D80B-B812-4984-5A32-BBA274A3C90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B250AB-D283-4A92-8A10-FE2A9BD3672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DB93EB-522C-939E-C69B-C579CE74E2FA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FFCE558-84AE-6ACD-7200-EE27BCFD54A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E9C4CB-2434-389E-2F26-BECD60D791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30C4BE-C2F6-B22B-C048-29178910DC92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75A056FE-BC84-C1AC-3442-81FB5EC6C9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A4C0FA-380A-A545-5443-093574354DB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C8C36-8F0B-5A99-8F4E-9616FE969FA2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A0817C39-60DB-7F1C-6AAF-5DD34E06A1C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778D3F-1BEB-CEDB-817B-713971850D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32ECEA-55E5-4E6D-5D0A-54E8B046011B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DCBC29DD-2240-7C43-DCA0-02D69832CF4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89DB74-7B12-220C-127F-F9524CB1549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84E576-A8F4-BF8A-3D70-F2EE045D6A18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91FC8781-DB80-47C7-6603-8A35D9A1942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9768C2-DC02-33D9-506A-F1DF513A87F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5A02BE2-2871-35A2-34ED-39F729D7BDC3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C0C13967-4493-FD46-85F7-94274390101C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AA1594-ADEE-A6B7-C0E4-EE1A1C1E52E7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5AA7E6B4-FF85-DCE6-0112-B489CC6486E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9F33D4-E45C-11D0-0BDB-5D018EB922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91916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81208" y="40498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49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609FCD-AEF4-0FB5-2E5F-1BD2C520EC47}"/>
              </a:ext>
            </a:extLst>
          </p:cNvPr>
          <p:cNvGrpSpPr/>
          <p:nvPr/>
        </p:nvGrpSpPr>
        <p:grpSpPr>
          <a:xfrm>
            <a:off x="1634879" y="1487204"/>
            <a:ext cx="6377403" cy="1971443"/>
            <a:chOff x="5149277" y="3831833"/>
            <a:chExt cx="3692179" cy="15242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51F1E4-86F6-F4C3-ED78-0FBBFE680BF3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53A674-843D-DD5D-D039-57966F952B57}"/>
                </a:ext>
              </a:extLst>
            </p:cNvPr>
            <p:cNvSpPr/>
            <p:nvPr/>
          </p:nvSpPr>
          <p:spPr>
            <a:xfrm>
              <a:off x="6511866" y="38318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D5863-F46F-EEC9-230A-648CD8DD0455}"/>
                </a:ext>
              </a:extLst>
            </p:cNvPr>
            <p:cNvGrpSpPr/>
            <p:nvPr/>
          </p:nvGrpSpPr>
          <p:grpSpPr>
            <a:xfrm>
              <a:off x="5149277" y="4432738"/>
              <a:ext cx="851408" cy="923330"/>
              <a:chOff x="5180673" y="4447301"/>
              <a:chExt cx="851409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5ED5022-8763-566C-3EFC-491D8B7350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819571B-AF78-F271-D1BC-712697341423}"/>
                  </a:ext>
                </a:extLst>
              </p:cNvPr>
              <p:cNvSpPr/>
              <p:nvPr/>
            </p:nvSpPr>
            <p:spPr>
              <a:xfrm>
                <a:off x="5180673" y="444730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8FED40-7577-4855-8BF8-541A7AAB8A48}"/>
                </a:ext>
              </a:extLst>
            </p:cNvPr>
            <p:cNvGrpSpPr/>
            <p:nvPr/>
          </p:nvGrpSpPr>
          <p:grpSpPr>
            <a:xfrm>
              <a:off x="5622739" y="4432739"/>
              <a:ext cx="851408" cy="923330"/>
              <a:chOff x="5180673" y="4447302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484B181-578A-9B27-38B8-4AA2E2AB530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773674-9C63-648D-B95E-31C4FE4A245C}"/>
                  </a:ext>
                </a:extLst>
              </p:cNvPr>
              <p:cNvSpPr/>
              <p:nvPr/>
            </p:nvSpPr>
            <p:spPr>
              <a:xfrm>
                <a:off x="5180673" y="4447302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CA3121-F38B-17FF-2BD6-7114B828C333}"/>
                </a:ext>
              </a:extLst>
            </p:cNvPr>
            <p:cNvGrpSpPr/>
            <p:nvPr/>
          </p:nvGrpSpPr>
          <p:grpSpPr>
            <a:xfrm>
              <a:off x="6096201" y="4432742"/>
              <a:ext cx="851408" cy="923330"/>
              <a:chOff x="5180673" y="4447305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2895CDC-A85D-DE73-9B73-07C2B084417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6249984-621C-0891-9135-008F1DECD476}"/>
                  </a:ext>
                </a:extLst>
              </p:cNvPr>
              <p:cNvSpPr/>
              <p:nvPr/>
            </p:nvSpPr>
            <p:spPr>
              <a:xfrm>
                <a:off x="5180673" y="444730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858D57-8658-68D4-D0F7-8B90596F2855}"/>
                </a:ext>
              </a:extLst>
            </p:cNvPr>
            <p:cNvGrpSpPr/>
            <p:nvPr/>
          </p:nvGrpSpPr>
          <p:grpSpPr>
            <a:xfrm>
              <a:off x="6569663" y="4432745"/>
              <a:ext cx="851408" cy="923330"/>
              <a:chOff x="5180673" y="4447308"/>
              <a:chExt cx="851409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DB1637-102A-EC2C-D380-90689636ED6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961F17-4D93-2171-97E6-C949FC66DC54}"/>
                  </a:ext>
                </a:extLst>
              </p:cNvPr>
              <p:cNvSpPr/>
              <p:nvPr/>
            </p:nvSpPr>
            <p:spPr>
              <a:xfrm>
                <a:off x="5180673" y="444730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7733E8-8AAA-8481-541B-D597A9517A5D}"/>
                </a:ext>
              </a:extLst>
            </p:cNvPr>
            <p:cNvGrpSpPr/>
            <p:nvPr/>
          </p:nvGrpSpPr>
          <p:grpSpPr>
            <a:xfrm>
              <a:off x="7043125" y="4432745"/>
              <a:ext cx="851408" cy="923330"/>
              <a:chOff x="5180673" y="4447308"/>
              <a:chExt cx="851409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328F6E7D-5229-BE9B-1A0C-AF353A8525C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567B2D-68D2-094E-A406-D0B0640027D3}"/>
                  </a:ext>
                </a:extLst>
              </p:cNvPr>
              <p:cNvSpPr/>
              <p:nvPr/>
            </p:nvSpPr>
            <p:spPr>
              <a:xfrm>
                <a:off x="5180673" y="444730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754714-CC3A-232C-410D-4D16E09CD041}"/>
                </a:ext>
              </a:extLst>
            </p:cNvPr>
            <p:cNvGrpSpPr/>
            <p:nvPr/>
          </p:nvGrpSpPr>
          <p:grpSpPr>
            <a:xfrm>
              <a:off x="7516587" y="4432746"/>
              <a:ext cx="851408" cy="923330"/>
              <a:chOff x="5180673" y="4447309"/>
              <a:chExt cx="851409" cy="92333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E186C4EE-2FEC-F5AC-8F49-CF3BF242068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628F169-FCC7-ED38-5698-DF1C5D165C20}"/>
                  </a:ext>
                </a:extLst>
              </p:cNvPr>
              <p:cNvSpPr/>
              <p:nvPr/>
            </p:nvSpPr>
            <p:spPr>
              <a:xfrm>
                <a:off x="5180673" y="444730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D387D38-4A13-B683-1B2E-164EA223E206}"/>
                </a:ext>
              </a:extLst>
            </p:cNvPr>
            <p:cNvGrpSpPr/>
            <p:nvPr/>
          </p:nvGrpSpPr>
          <p:grpSpPr>
            <a:xfrm>
              <a:off x="7990048" y="4432753"/>
              <a:ext cx="851408" cy="923330"/>
              <a:chOff x="5180673" y="4447316"/>
              <a:chExt cx="851409" cy="92333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9F70EA2-F3DD-9631-70F1-282F1A8D90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0FB9E33-0D3B-0EF6-5EA7-7E28A72A9CDB}"/>
                  </a:ext>
                </a:extLst>
              </p:cNvPr>
              <p:cNvSpPr/>
              <p:nvPr/>
            </p:nvSpPr>
            <p:spPr>
              <a:xfrm>
                <a:off x="5180673" y="44473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53E29-C777-6E85-EEBF-1A7102F6CE7E}"/>
              </a:ext>
            </a:extLst>
          </p:cNvPr>
          <p:cNvGrpSpPr/>
          <p:nvPr/>
        </p:nvGrpSpPr>
        <p:grpSpPr>
          <a:xfrm>
            <a:off x="1634879" y="1385990"/>
            <a:ext cx="6377403" cy="2025792"/>
            <a:chOff x="6598760" y="1386237"/>
            <a:chExt cx="6377403" cy="2025792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685FAFB-9816-D822-9FCA-4979A431AF23}"/>
                </a:ext>
              </a:extLst>
            </p:cNvPr>
            <p:cNvSpPr/>
            <p:nvPr/>
          </p:nvSpPr>
          <p:spPr>
            <a:xfrm>
              <a:off x="6887912" y="1554048"/>
              <a:ext cx="5715151" cy="775732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334A76D-6BD0-3B1C-9217-955566D4C340}"/>
                </a:ext>
              </a:extLst>
            </p:cNvPr>
            <p:cNvSpPr/>
            <p:nvPr/>
          </p:nvSpPr>
          <p:spPr>
            <a:xfrm>
              <a:off x="8962881" y="1386237"/>
              <a:ext cx="1470616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6A6F80D-DFC9-E434-A402-4051705CB874}"/>
                </a:ext>
              </a:extLst>
            </p:cNvPr>
            <p:cNvSpPr/>
            <p:nvPr/>
          </p:nvSpPr>
          <p:spPr>
            <a:xfrm>
              <a:off x="6887912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C69FA2C-99BB-3F25-0BE4-0473251C10D9}"/>
                </a:ext>
              </a:extLst>
            </p:cNvPr>
            <p:cNvSpPr/>
            <p:nvPr/>
          </p:nvSpPr>
          <p:spPr>
            <a:xfrm>
              <a:off x="6598760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1F4F147-752D-D857-15C3-1E76F9AB6C61}"/>
                </a:ext>
              </a:extLst>
            </p:cNvPr>
            <p:cNvSpPr/>
            <p:nvPr/>
          </p:nvSpPr>
          <p:spPr>
            <a:xfrm>
              <a:off x="7705710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0035A6-F551-95E3-2001-7EE20A283FBC}"/>
                </a:ext>
              </a:extLst>
            </p:cNvPr>
            <p:cNvSpPr/>
            <p:nvPr/>
          </p:nvSpPr>
          <p:spPr>
            <a:xfrm>
              <a:off x="7416558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B441F87-BE6D-E869-42DC-BDD729A917F2}"/>
                </a:ext>
              </a:extLst>
            </p:cNvPr>
            <p:cNvSpPr/>
            <p:nvPr/>
          </p:nvSpPr>
          <p:spPr>
            <a:xfrm>
              <a:off x="8523509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EF6CF1-99BC-B7A9-E16F-FA16CEFC892F}"/>
                </a:ext>
              </a:extLst>
            </p:cNvPr>
            <p:cNvSpPr/>
            <p:nvPr/>
          </p:nvSpPr>
          <p:spPr>
            <a:xfrm>
              <a:off x="8234357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00D6421-C3CA-437A-73DC-522242E19A03}"/>
                </a:ext>
              </a:extLst>
            </p:cNvPr>
            <p:cNvSpPr/>
            <p:nvPr/>
          </p:nvSpPr>
          <p:spPr>
            <a:xfrm>
              <a:off x="9341307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75539C5-5232-B0D4-6B85-4F87DA73855F}"/>
                </a:ext>
              </a:extLst>
            </p:cNvPr>
            <p:cNvSpPr/>
            <p:nvPr/>
          </p:nvSpPr>
          <p:spPr>
            <a:xfrm>
              <a:off x="9052155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D0A4E252-CDA8-1761-5A57-23CFFD7D9417}"/>
                </a:ext>
              </a:extLst>
            </p:cNvPr>
            <p:cNvSpPr/>
            <p:nvPr/>
          </p:nvSpPr>
          <p:spPr>
            <a:xfrm>
              <a:off x="10159105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8A281B5-E750-6C3C-E4EE-1F5AA2D74FB3}"/>
                </a:ext>
              </a:extLst>
            </p:cNvPr>
            <p:cNvSpPr/>
            <p:nvPr/>
          </p:nvSpPr>
          <p:spPr>
            <a:xfrm>
              <a:off x="9869953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6390802-4836-EE78-989A-AB1FD7570D2E}"/>
                </a:ext>
              </a:extLst>
            </p:cNvPr>
            <p:cNvSpPr/>
            <p:nvPr/>
          </p:nvSpPr>
          <p:spPr>
            <a:xfrm>
              <a:off x="10976904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3631C2D-9A2A-0223-09B3-00E5F8BA1EEB}"/>
                </a:ext>
              </a:extLst>
            </p:cNvPr>
            <p:cNvSpPr/>
            <p:nvPr/>
          </p:nvSpPr>
          <p:spPr>
            <a:xfrm>
              <a:off x="10687752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C74613D3-EEC6-2717-DBAC-32C83BF1C68A}"/>
                </a:ext>
              </a:extLst>
            </p:cNvPr>
            <p:cNvSpPr/>
            <p:nvPr/>
          </p:nvSpPr>
          <p:spPr>
            <a:xfrm>
              <a:off x="11794701" y="2353595"/>
              <a:ext cx="808363" cy="77573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71BFD37-A298-A05B-914F-C8592C8D40E0}"/>
                </a:ext>
              </a:extLst>
            </p:cNvPr>
            <p:cNvSpPr/>
            <p:nvPr/>
          </p:nvSpPr>
          <p:spPr>
            <a:xfrm>
              <a:off x="11505549" y="2217805"/>
              <a:ext cx="1470614" cy="1194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517771" y="42551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28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9FD381-6C70-8F8B-5582-000586568F32}"/>
              </a:ext>
            </a:extLst>
          </p:cNvPr>
          <p:cNvGrpSpPr/>
          <p:nvPr/>
        </p:nvGrpSpPr>
        <p:grpSpPr>
          <a:xfrm>
            <a:off x="771832" y="1465977"/>
            <a:ext cx="7600336" cy="1584635"/>
            <a:chOff x="-1322943" y="1465977"/>
            <a:chExt cx="7600336" cy="158463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C90997-2299-6A56-9FCE-941F1080ADF2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2FEBDF-06CF-7169-3931-E90492A86AB0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A1E5E8-A26A-F4BD-EFCB-612417037F1B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147593A-6224-28BA-2395-7B81EC3D440E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5C3F10-4135-0E79-3C1E-6A7F10E5B3F1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6544C0-4A7B-7B31-CF85-12DE5AEE33DC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0CF4A5-E06D-F176-705E-C7D043CBC18F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35E1725-9935-544B-D5DD-7B350FEB6EB9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CCEE90-D118-257C-5B6F-76BDE9B05896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C08762-3BC5-26BB-D172-435F1BA8B9BC}"/>
              </a:ext>
            </a:extLst>
          </p:cNvPr>
          <p:cNvGrpSpPr/>
          <p:nvPr/>
        </p:nvGrpSpPr>
        <p:grpSpPr>
          <a:xfrm>
            <a:off x="767797" y="1469226"/>
            <a:ext cx="7600336" cy="1584635"/>
            <a:chOff x="-1322943" y="1465977"/>
            <a:chExt cx="7600336" cy="15846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-1322943" y="1692080"/>
              <a:ext cx="76003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58F128-3889-0261-F4C3-BCAE22CE4861}"/>
                </a:ext>
              </a:extLst>
            </p:cNvPr>
            <p:cNvSpPr/>
            <p:nvPr/>
          </p:nvSpPr>
          <p:spPr>
            <a:xfrm>
              <a:off x="302575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6391C9E-9007-D3EB-3CDF-7354E82CE3B0}"/>
                </a:ext>
              </a:extLst>
            </p:cNvPr>
            <p:cNvSpPr/>
            <p:nvPr/>
          </p:nvSpPr>
          <p:spPr>
            <a:xfrm>
              <a:off x="411157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BC2295C-F08A-CCEF-3E20-5A65D5BA0C71}"/>
                </a:ext>
              </a:extLst>
            </p:cNvPr>
            <p:cNvSpPr/>
            <p:nvPr/>
          </p:nvSpPr>
          <p:spPr>
            <a:xfrm>
              <a:off x="5197393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8E57EDA-9C64-7FD5-F6B6-832DF18307D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196FEF-CA7A-B7C5-22A1-0F322D0B0458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874B4E-997B-044B-2F59-0C1620CE0A3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2149067" y="14659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193993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2099221" y="212602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A7E98F6-E66B-3C58-7B6E-268472F40183}"/>
                </a:ext>
              </a:extLst>
            </p:cNvPr>
            <p:cNvSpPr/>
            <p:nvPr/>
          </p:nvSpPr>
          <p:spPr>
            <a:xfrm>
              <a:off x="85411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1004562" y="210319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C08B89F-8331-E76E-0F13-FFB9C50F30E1}"/>
                </a:ext>
              </a:extLst>
            </p:cNvPr>
            <p:cNvSpPr/>
            <p:nvPr/>
          </p:nvSpPr>
          <p:spPr>
            <a:xfrm>
              <a:off x="-23170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-82767" y="212728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CA8A141-9D31-4EA1-6D73-FF499BBA507F}"/>
                </a:ext>
              </a:extLst>
            </p:cNvPr>
            <p:cNvSpPr/>
            <p:nvPr/>
          </p:nvSpPr>
          <p:spPr>
            <a:xfrm>
              <a:off x="-1317525" y="229844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-1177426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4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7  = 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  x 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= 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x  7  = 56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82931" y="2010219"/>
            <a:ext cx="7543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53664" y="306730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72030" y="4029459"/>
            <a:ext cx="6171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x  7  = 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40397" y="5105217"/>
            <a:ext cx="7050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05217"/>
            <a:ext cx="5769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? = ? x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344722" y="3827121"/>
            <a:ext cx="4645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</TotalTime>
  <Words>295</Words>
  <Application>Microsoft Office PowerPoint</Application>
  <PresentationFormat>On-screen Show (4:3)</PresentationFormat>
  <Paragraphs>119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2025-12-18T07:22:11Z</dcterms:modified>
  <cp:category/>
</cp:coreProperties>
</file>