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89" r:id="rId3"/>
    <p:sldId id="290" r:id="rId4"/>
    <p:sldId id="288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74" d="100"/>
          <a:sy n="74" d="100"/>
        </p:scale>
        <p:origin x="1714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8699D-8108-2BF6-699D-E702548A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E505D-5736-37CD-FAD7-1ED1AAF68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F03A2-7096-F337-A268-D6E0901C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7AD86-F282-B9AC-4C34-866B72A9D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6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213" y="2346423"/>
            <a:ext cx="4101448" cy="4330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30BEBF-7CC8-7727-739F-F5CAED5936E9}"/>
              </a:ext>
            </a:extLst>
          </p:cNvPr>
          <p:cNvSpPr txBox="1"/>
          <p:nvPr/>
        </p:nvSpPr>
        <p:spPr>
          <a:xfrm>
            <a:off x="894735" y="902061"/>
            <a:ext cx="7924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Repeated division by 10</a:t>
            </a:r>
          </a:p>
          <a:p>
            <a:pPr algn="ctr"/>
            <a:r>
              <a:rPr lang="en-GB" sz="3600" dirty="0"/>
              <a:t>(÷ 10 ÷ 10 ÷ 10)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4633E4D-957C-E40C-897B-49881F740C47}"/>
              </a:ext>
            </a:extLst>
          </p:cNvPr>
          <p:cNvSpPr/>
          <p:nvPr/>
        </p:nvSpPr>
        <p:spPr>
          <a:xfrm>
            <a:off x="1656124" y="125033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Complete the sequence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B22F18A-BD91-6647-D49B-A0E4C246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480" y="1373341"/>
            <a:ext cx="18998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33000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BDF11-5762-640E-CFB8-1983282D02A2}"/>
              </a:ext>
            </a:extLst>
          </p:cNvPr>
          <p:cNvGrpSpPr/>
          <p:nvPr/>
        </p:nvGrpSpPr>
        <p:grpSpPr>
          <a:xfrm>
            <a:off x="4572000" y="1629675"/>
            <a:ext cx="2237568" cy="1602658"/>
            <a:chOff x="5028471" y="1934313"/>
            <a:chExt cx="2237568" cy="1602658"/>
          </a:xfrm>
        </p:grpSpPr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225937D1-6461-6830-DB6C-2D5A46C48BE2}"/>
                </a:ext>
              </a:extLst>
            </p:cNvPr>
            <p:cNvSpPr/>
            <p:nvPr/>
          </p:nvSpPr>
          <p:spPr>
            <a:xfrm>
              <a:off x="5028471" y="1934313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487C0E-2484-B330-AB23-9FB86F3EA950}"/>
                </a:ext>
              </a:extLst>
            </p:cNvPr>
            <p:cNvSpPr txBox="1"/>
            <p:nvPr/>
          </p:nvSpPr>
          <p:spPr>
            <a:xfrm>
              <a:off x="5528187" y="2288256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57B304-19EE-C47B-DD8C-F5E5DE276CE7}"/>
              </a:ext>
            </a:extLst>
          </p:cNvPr>
          <p:cNvGrpSpPr/>
          <p:nvPr/>
        </p:nvGrpSpPr>
        <p:grpSpPr>
          <a:xfrm>
            <a:off x="4572000" y="3363294"/>
            <a:ext cx="2237568" cy="1602658"/>
            <a:chOff x="5060426" y="3621275"/>
            <a:chExt cx="2237568" cy="1602658"/>
          </a:xfrm>
        </p:grpSpPr>
        <p:sp>
          <p:nvSpPr>
            <p:cNvPr id="16" name="Arrow: Curved Left 15">
              <a:extLst>
                <a:ext uri="{FF2B5EF4-FFF2-40B4-BE49-F238E27FC236}">
                  <a16:creationId xmlns:a16="http://schemas.microsoft.com/office/drawing/2014/main" id="{6D166730-041E-FFFE-A149-B2D629715059}"/>
                </a:ext>
              </a:extLst>
            </p:cNvPr>
            <p:cNvSpPr/>
            <p:nvPr/>
          </p:nvSpPr>
          <p:spPr>
            <a:xfrm>
              <a:off x="5060426" y="3621275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6FDF30-26AB-C209-622B-93734F68CA68}"/>
                </a:ext>
              </a:extLst>
            </p:cNvPr>
            <p:cNvSpPr txBox="1"/>
            <p:nvPr/>
          </p:nvSpPr>
          <p:spPr>
            <a:xfrm>
              <a:off x="5560142" y="3975218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9E2241-4ED5-353F-250E-0D202493C10C}"/>
              </a:ext>
            </a:extLst>
          </p:cNvPr>
          <p:cNvGrpSpPr/>
          <p:nvPr/>
        </p:nvGrpSpPr>
        <p:grpSpPr>
          <a:xfrm>
            <a:off x="4572000" y="5096913"/>
            <a:ext cx="2237568" cy="1602658"/>
            <a:chOff x="5164393" y="5223933"/>
            <a:chExt cx="2237568" cy="1602658"/>
          </a:xfrm>
        </p:grpSpPr>
        <p:sp>
          <p:nvSpPr>
            <p:cNvPr id="18" name="Arrow: Curved Left 17">
              <a:extLst>
                <a:ext uri="{FF2B5EF4-FFF2-40B4-BE49-F238E27FC236}">
                  <a16:creationId xmlns:a16="http://schemas.microsoft.com/office/drawing/2014/main" id="{21BD668E-E18E-EB25-D617-CE316B9CDECD}"/>
                </a:ext>
              </a:extLst>
            </p:cNvPr>
            <p:cNvSpPr/>
            <p:nvPr/>
          </p:nvSpPr>
          <p:spPr>
            <a:xfrm>
              <a:off x="5164393" y="5223933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0F787E-19FD-ACD2-DC08-9FAD2750E2C7}"/>
                </a:ext>
              </a:extLst>
            </p:cNvPr>
            <p:cNvSpPr txBox="1"/>
            <p:nvPr/>
          </p:nvSpPr>
          <p:spPr>
            <a:xfrm>
              <a:off x="5664109" y="5577876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9F559A-0ED3-F335-8568-88B4BAB6C384}"/>
              </a:ext>
            </a:extLst>
          </p:cNvPr>
          <p:cNvSpPr txBox="1"/>
          <p:nvPr/>
        </p:nvSpPr>
        <p:spPr>
          <a:xfrm>
            <a:off x="949141" y="1550963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FF6FEFDF-690F-2419-5B95-43339C13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001" y="2793182"/>
            <a:ext cx="15568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3300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9143745-30A3-A668-0B6E-13E9DC91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522" y="4312845"/>
            <a:ext cx="1213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330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CE7EE56C-129C-4D36-699E-59A030202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044" y="5868574"/>
            <a:ext cx="870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33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96BA5-8095-F65D-7370-595DA22CC250}"/>
              </a:ext>
            </a:extLst>
          </p:cNvPr>
          <p:cNvSpPr txBox="1"/>
          <p:nvPr/>
        </p:nvSpPr>
        <p:spPr>
          <a:xfrm>
            <a:off x="949141" y="3046592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5DBDD-1E38-BD65-A8A0-A9C5244C27DE}"/>
              </a:ext>
            </a:extLst>
          </p:cNvPr>
          <p:cNvSpPr txBox="1"/>
          <p:nvPr/>
        </p:nvSpPr>
        <p:spPr>
          <a:xfrm>
            <a:off x="949141" y="4542221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75E3E-533D-F277-83D4-02DC0761F0D1}"/>
              </a:ext>
            </a:extLst>
          </p:cNvPr>
          <p:cNvSpPr txBox="1"/>
          <p:nvPr/>
        </p:nvSpPr>
        <p:spPr>
          <a:xfrm>
            <a:off x="949141" y="6037850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A8EC8-BB33-7C58-0FA5-97E71F36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9FB010-1EE7-ED48-80EC-EBE706D18FF4}"/>
              </a:ext>
            </a:extLst>
          </p:cNvPr>
          <p:cNvSpPr txBox="1"/>
          <p:nvPr/>
        </p:nvSpPr>
        <p:spPr>
          <a:xfrm>
            <a:off x="838200" y="1691125"/>
            <a:ext cx="620485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1)  8,300 ÷ ___ ÷ ___ = 83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40843-1D5E-C241-D20B-D9182F4E9F4B}"/>
              </a:ext>
            </a:extLst>
          </p:cNvPr>
          <p:cNvSpPr txBox="1"/>
          <p:nvPr/>
        </p:nvSpPr>
        <p:spPr>
          <a:xfrm>
            <a:off x="838200" y="4213083"/>
            <a:ext cx="711048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3)  83,000 ÷ ____ ÷ ___ = 83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86AD8-BC9E-47BF-7C91-B83DDE20E6C7}"/>
              </a:ext>
            </a:extLst>
          </p:cNvPr>
          <p:cNvSpPr txBox="1"/>
          <p:nvPr/>
        </p:nvSpPr>
        <p:spPr>
          <a:xfrm>
            <a:off x="838200" y="5474063"/>
            <a:ext cx="710604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4)  83,000 ÷ ______ = 83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ED378-80F7-2A07-21DC-6A170577F362}"/>
              </a:ext>
            </a:extLst>
          </p:cNvPr>
          <p:cNvSpPr txBox="1"/>
          <p:nvPr/>
        </p:nvSpPr>
        <p:spPr>
          <a:xfrm>
            <a:off x="838200" y="2952104"/>
            <a:ext cx="841677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2)  83,000 ÷ ___ ÷ ___ ÷ ___ = 83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6AEF8C-06D5-96E5-77B6-49F32406281E}"/>
              </a:ext>
            </a:extLst>
          </p:cNvPr>
          <p:cNvSpPr txBox="1"/>
          <p:nvPr/>
        </p:nvSpPr>
        <p:spPr>
          <a:xfrm>
            <a:off x="3140357" y="1641789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B5C07-A53D-7DC0-9AD4-1835260F28C9}"/>
              </a:ext>
            </a:extLst>
          </p:cNvPr>
          <p:cNvSpPr txBox="1"/>
          <p:nvPr/>
        </p:nvSpPr>
        <p:spPr>
          <a:xfrm>
            <a:off x="3575786" y="2901514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6CD71-B6D3-3992-3DE8-177FA798710B}"/>
              </a:ext>
            </a:extLst>
          </p:cNvPr>
          <p:cNvSpPr txBox="1"/>
          <p:nvPr/>
        </p:nvSpPr>
        <p:spPr>
          <a:xfrm>
            <a:off x="4642504" y="1631725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B90B-83D7-95BB-9BD9-4E22E8455E8A}"/>
              </a:ext>
            </a:extLst>
          </p:cNvPr>
          <p:cNvSpPr txBox="1"/>
          <p:nvPr/>
        </p:nvSpPr>
        <p:spPr>
          <a:xfrm>
            <a:off x="5046587" y="2901514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74D06-CC0F-7CE3-7EB7-A10DF95B48D4}"/>
              </a:ext>
            </a:extLst>
          </p:cNvPr>
          <p:cNvSpPr txBox="1"/>
          <p:nvPr/>
        </p:nvSpPr>
        <p:spPr>
          <a:xfrm>
            <a:off x="3714664" y="4153683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E52CD-BD0F-CC78-EC99-933858B1C30B}"/>
              </a:ext>
            </a:extLst>
          </p:cNvPr>
          <p:cNvSpPr txBox="1"/>
          <p:nvPr/>
        </p:nvSpPr>
        <p:spPr>
          <a:xfrm>
            <a:off x="6461231" y="2909637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FF2E2-8B1E-A659-D31F-968854C8AFF2}"/>
              </a:ext>
            </a:extLst>
          </p:cNvPr>
          <p:cNvSpPr txBox="1"/>
          <p:nvPr/>
        </p:nvSpPr>
        <p:spPr>
          <a:xfrm>
            <a:off x="5421797" y="4170617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8B1B0D-C69F-03A7-8063-198ECECBFDDE}"/>
              </a:ext>
            </a:extLst>
          </p:cNvPr>
          <p:cNvSpPr txBox="1"/>
          <p:nvPr/>
        </p:nvSpPr>
        <p:spPr>
          <a:xfrm>
            <a:off x="3992419" y="5474063"/>
            <a:ext cx="142937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1000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D84A49-33BB-D059-4527-FBED5FBFB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3" y="121509"/>
            <a:ext cx="1252695" cy="125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214805" y="1989559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059500" y="2192398"/>
            <a:ext cx="4221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63,000 ÷ 10 ÷ 10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D4697-85FE-5C59-151E-38590D601E38}"/>
              </a:ext>
            </a:extLst>
          </p:cNvPr>
          <p:cNvSpPr txBox="1"/>
          <p:nvPr/>
        </p:nvSpPr>
        <p:spPr>
          <a:xfrm>
            <a:off x="1059500" y="3767622"/>
            <a:ext cx="5165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63,000 ÷ 10 ÷ 10 ÷ 10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055D4-E9FA-0344-B3C8-526094D933A3}"/>
              </a:ext>
            </a:extLst>
          </p:cNvPr>
          <p:cNvSpPr txBox="1"/>
          <p:nvPr/>
        </p:nvSpPr>
        <p:spPr>
          <a:xfrm>
            <a:off x="1059500" y="4555234"/>
            <a:ext cx="4536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63,000 ÷ 100 ÷ 10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2874D-F9F2-61BD-57D4-288058C23072}"/>
              </a:ext>
            </a:extLst>
          </p:cNvPr>
          <p:cNvSpPr txBox="1"/>
          <p:nvPr/>
        </p:nvSpPr>
        <p:spPr>
          <a:xfrm>
            <a:off x="1059500" y="5342848"/>
            <a:ext cx="4155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63,000 ÷ 1000 =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67214-DC7A-347E-0CCB-0FEE87EC5510}"/>
              </a:ext>
            </a:extLst>
          </p:cNvPr>
          <p:cNvSpPr txBox="1"/>
          <p:nvPr/>
        </p:nvSpPr>
        <p:spPr>
          <a:xfrm>
            <a:off x="1059500" y="2980010"/>
            <a:ext cx="3658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63,000 ÷ 100 =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88CBD-1425-1F23-32BD-25D5CB7991E5}"/>
              </a:ext>
            </a:extLst>
          </p:cNvPr>
          <p:cNvSpPr/>
          <p:nvPr/>
        </p:nvSpPr>
        <p:spPr>
          <a:xfrm>
            <a:off x="4661722" y="2821316"/>
            <a:ext cx="130696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48E1C-D697-4669-8170-19DFA7818231}"/>
              </a:ext>
            </a:extLst>
          </p:cNvPr>
          <p:cNvSpPr/>
          <p:nvPr/>
        </p:nvSpPr>
        <p:spPr>
          <a:xfrm>
            <a:off x="6211359" y="3653073"/>
            <a:ext cx="130696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CC803-473C-2048-8D50-D023BD77C4F6}"/>
              </a:ext>
            </a:extLst>
          </p:cNvPr>
          <p:cNvSpPr/>
          <p:nvPr/>
        </p:nvSpPr>
        <p:spPr>
          <a:xfrm>
            <a:off x="5596320" y="4484830"/>
            <a:ext cx="130696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30A59-02D5-5EE5-DA6B-0CC56D008508}"/>
              </a:ext>
            </a:extLst>
          </p:cNvPr>
          <p:cNvSpPr/>
          <p:nvPr/>
        </p:nvSpPr>
        <p:spPr>
          <a:xfrm>
            <a:off x="4945530" y="5316589"/>
            <a:ext cx="139292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26983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28898" cy="2020610"/>
            <a:chOff x="3350600" y="1208197"/>
            <a:chExt cx="672889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805417" y="1650996"/>
              <a:ext cx="5607517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= 5000 ÷ 10 ÷ 10 ÷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01093" y="3900719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1386</TotalTime>
  <Words>141</Words>
  <Application>Microsoft Office PowerPoint</Application>
  <PresentationFormat>On-screen Show (4:3)</PresentationFormat>
  <Paragraphs>45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72</cp:revision>
  <dcterms:created xsi:type="dcterms:W3CDTF">2013-01-27T09:14:16Z</dcterms:created>
  <dcterms:modified xsi:type="dcterms:W3CDTF">2025-12-18T13:06:18Z</dcterms:modified>
  <cp:category/>
</cp:coreProperties>
</file>