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257" r:id="rId3"/>
    <p:sldId id="282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F541A-795E-4524-9B7E-AC3BC78ABD1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59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pic>
        <p:nvPicPr>
          <p:cNvPr id="6" name="Picture 5" descr="A cartoon character holding a wand&#10;&#10;AI-generated content may be incorrect.">
            <a:extLst>
              <a:ext uri="{FF2B5EF4-FFF2-40B4-BE49-F238E27FC236}">
                <a16:creationId xmlns:a16="http://schemas.microsoft.com/office/drawing/2014/main" id="{F575FB16-30FB-4564-965D-AF65AF51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677" y="914400"/>
            <a:ext cx="5413882" cy="59436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66458" y="6346763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84533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3s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91497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94D89314-A15D-BE10-E04F-D8D4EB2F3EF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7196D896-8068-6EA8-6958-E2D973E59B0B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BEB1682-A99D-F87A-63DD-721D5F326079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8CDE78-6AAA-F4F4-6E94-9AD507142C78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86C02B-6A03-8916-39F5-38E863F36441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F974EEA-7F6D-6FDC-26C0-DFDBF76D3C03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1F6FBA1-6338-A37A-B1CA-3BB6A91FBFBF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CA55B4E-E47E-8EC5-D103-B6EBFA7E2AA4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79C0F1-869F-D857-2031-A2CECAC36187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57BC76F-4346-2955-3968-AA3AA3565C76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2FFADF6-5E31-2432-B8B7-F79A0829026C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DBDC0D5-5EBD-FE69-A947-2A582BB13118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59" name="Arrow: Curved Down 58">
              <a:extLst>
                <a:ext uri="{FF2B5EF4-FFF2-40B4-BE49-F238E27FC236}">
                  <a16:creationId xmlns:a16="http://schemas.microsoft.com/office/drawing/2014/main" id="{96C47586-CCE3-F267-5A6D-C5F17B3454F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89EAA59-8761-593C-F846-A5DD2F42BF1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F2A85C4-B5AE-19BB-0C80-D90472B330AB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2841BC68-1020-98BE-0ADC-7529787E886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E527824-F553-398F-7A0D-EBABC67B64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3B97C16-7A35-3D33-1BA1-58707601EB98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66" name="Arrow: Curved Down 65">
              <a:extLst>
                <a:ext uri="{FF2B5EF4-FFF2-40B4-BE49-F238E27FC236}">
                  <a16:creationId xmlns:a16="http://schemas.microsoft.com/office/drawing/2014/main" id="{1E1E38D8-6E06-2CFF-50BD-68CA46FA2CD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E0AFE8F-0B57-3FBE-C75E-69822BCE05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4EF4F12-A30A-8A52-D79D-87721555BFE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69" name="Arrow: Curved Down 68">
              <a:extLst>
                <a:ext uri="{FF2B5EF4-FFF2-40B4-BE49-F238E27FC236}">
                  <a16:creationId xmlns:a16="http://schemas.microsoft.com/office/drawing/2014/main" id="{A7CC8575-E65E-BDD6-F902-A67659DC1F6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35713EE-8656-CF73-AE01-573F52E81D2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C8227D5-DE65-E383-4064-B20B8317C21F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72" name="Arrow: Curved Down 71">
              <a:extLst>
                <a:ext uri="{FF2B5EF4-FFF2-40B4-BE49-F238E27FC236}">
                  <a16:creationId xmlns:a16="http://schemas.microsoft.com/office/drawing/2014/main" id="{B6236DC2-1CA6-B9FF-C8C4-1845BD40E35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9DD4875-25E3-647B-503F-F456BD0B5A0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F8836BA-B7CD-E063-587E-CC24563F2B05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75" name="Arrow: Curved Down 74">
              <a:extLst>
                <a:ext uri="{FF2B5EF4-FFF2-40B4-BE49-F238E27FC236}">
                  <a16:creationId xmlns:a16="http://schemas.microsoft.com/office/drawing/2014/main" id="{A9B6A66E-C8A9-ABA0-56D5-88379C058CE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6298F02-467E-894B-510A-20203236685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76BDBEF-52ED-5172-FA92-92B543F5B67E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78" name="Arrow: Curved Down 77">
              <a:extLst>
                <a:ext uri="{FF2B5EF4-FFF2-40B4-BE49-F238E27FC236}">
                  <a16:creationId xmlns:a16="http://schemas.microsoft.com/office/drawing/2014/main" id="{6FE1A9E8-C666-AB90-C80C-EB51BC78784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E85ABA2-3C8C-7200-6706-0AE7949B07C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F69E90A-CB92-8AF0-09DE-B95615726EB9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81" name="Arrow: Curved Down 80">
              <a:extLst>
                <a:ext uri="{FF2B5EF4-FFF2-40B4-BE49-F238E27FC236}">
                  <a16:creationId xmlns:a16="http://schemas.microsoft.com/office/drawing/2014/main" id="{FBCF22C7-FF9F-3CEC-D7B9-DD49CD77CD7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A78B453-E83F-917B-5983-EF63AA122B4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13FA1E4-0018-E1F8-F55C-393F9D35BEAF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84" name="Arrow: Curved Down 83">
              <a:extLst>
                <a:ext uri="{FF2B5EF4-FFF2-40B4-BE49-F238E27FC236}">
                  <a16:creationId xmlns:a16="http://schemas.microsoft.com/office/drawing/2014/main" id="{AB2DF76F-4F9E-0767-D345-2138962EB05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8BD786D-7256-41E4-02FA-BDB53DD6A17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06D1E9E7-25D8-8A09-BD73-BBC37D083C10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3s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96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6" grpId="0"/>
      <p:bldP spid="57" grpId="0"/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503899" y="-7961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930382" y="2202743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3 x 3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930382" y="3172874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3 x 7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930382" y="414300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9 x 3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930382" y="5113136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3 x 0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C7881-1354-75F9-15C9-8749AF3E3A9D}"/>
              </a:ext>
            </a:extLst>
          </p:cNvPr>
          <p:cNvSpPr txBox="1"/>
          <p:nvPr/>
        </p:nvSpPr>
        <p:spPr>
          <a:xfrm>
            <a:off x="930382" y="6083266"/>
            <a:ext cx="227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11 x 3 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3163795" y="5044881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7C6B8C-4B52-BF33-1E01-182EFE21F5E5}"/>
              </a:ext>
            </a:extLst>
          </p:cNvPr>
          <p:cNvSpPr/>
          <p:nvPr/>
        </p:nvSpPr>
        <p:spPr>
          <a:xfrm>
            <a:off x="3142458" y="601501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142457" y="2072375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3142457" y="3071119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CE55C-2D49-B79A-5291-2B56D38561BF}"/>
              </a:ext>
            </a:extLst>
          </p:cNvPr>
          <p:cNvSpPr/>
          <p:nvPr/>
        </p:nvSpPr>
        <p:spPr>
          <a:xfrm>
            <a:off x="3142458" y="403440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7A6A-C2B7-037C-28F2-FF1F562A625F}"/>
              </a:ext>
            </a:extLst>
          </p:cNvPr>
          <p:cNvSpPr txBox="1"/>
          <p:nvPr/>
        </p:nvSpPr>
        <p:spPr>
          <a:xfrm>
            <a:off x="4661722" y="2106533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8 x 3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0DF3A-7239-661A-E851-EA3898034E1B}"/>
              </a:ext>
            </a:extLst>
          </p:cNvPr>
          <p:cNvSpPr txBox="1"/>
          <p:nvPr/>
        </p:nvSpPr>
        <p:spPr>
          <a:xfrm>
            <a:off x="4661722" y="3100716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3 x 12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147FC-06A0-1931-5172-68F2378D2F1E}"/>
              </a:ext>
            </a:extLst>
          </p:cNvPr>
          <p:cNvSpPr txBox="1"/>
          <p:nvPr/>
        </p:nvSpPr>
        <p:spPr>
          <a:xfrm>
            <a:off x="4661722" y="4094899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10 x 3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EB7E49-7752-07E6-D2FD-0CA961A6ABAE}"/>
              </a:ext>
            </a:extLst>
          </p:cNvPr>
          <p:cNvSpPr txBox="1"/>
          <p:nvPr/>
        </p:nvSpPr>
        <p:spPr>
          <a:xfrm>
            <a:off x="4661722" y="5089082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5 x 3 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6F44DB-58DE-1D39-CC51-3C6A88870200}"/>
              </a:ext>
            </a:extLst>
          </p:cNvPr>
          <p:cNvSpPr txBox="1"/>
          <p:nvPr/>
        </p:nvSpPr>
        <p:spPr>
          <a:xfrm>
            <a:off x="4477377" y="6065889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3 x 4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9D5163-B155-48D1-FD08-A20BB47A15B7}"/>
              </a:ext>
            </a:extLst>
          </p:cNvPr>
          <p:cNvSpPr/>
          <p:nvPr/>
        </p:nvSpPr>
        <p:spPr>
          <a:xfrm>
            <a:off x="7007773" y="5044881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A63E5-70C9-D626-BFA4-869A04A46A1B}"/>
              </a:ext>
            </a:extLst>
          </p:cNvPr>
          <p:cNvSpPr/>
          <p:nvPr/>
        </p:nvSpPr>
        <p:spPr>
          <a:xfrm>
            <a:off x="6986436" y="601501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CEDFAC-CB46-F1DA-D944-DCF85AD02472}"/>
              </a:ext>
            </a:extLst>
          </p:cNvPr>
          <p:cNvSpPr/>
          <p:nvPr/>
        </p:nvSpPr>
        <p:spPr>
          <a:xfrm>
            <a:off x="6986435" y="2072375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F9109E-BB0C-C57F-9536-49C66B34F867}"/>
              </a:ext>
            </a:extLst>
          </p:cNvPr>
          <p:cNvSpPr/>
          <p:nvPr/>
        </p:nvSpPr>
        <p:spPr>
          <a:xfrm>
            <a:off x="6986435" y="3071119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FB1B1F-6F81-FA9E-393B-FF7BB632B73B}"/>
              </a:ext>
            </a:extLst>
          </p:cNvPr>
          <p:cNvSpPr/>
          <p:nvPr/>
        </p:nvSpPr>
        <p:spPr>
          <a:xfrm>
            <a:off x="6986436" y="403440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F7E0C5A-930C-1393-7D6A-A743C4E65BFF}"/>
              </a:ext>
            </a:extLst>
          </p:cNvPr>
          <p:cNvSpPr/>
          <p:nvPr/>
        </p:nvSpPr>
        <p:spPr>
          <a:xfrm>
            <a:off x="415514" y="889932"/>
            <a:ext cx="8315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Answer the questions below and be </a:t>
            </a:r>
          </a:p>
          <a:p>
            <a:pPr algn="ctr"/>
            <a:r>
              <a:rPr lang="en-US" sz="2800" dirty="0"/>
              <a:t>ready to explain which strategy you used.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941</TotalTime>
  <Words>173</Words>
  <Application>Microsoft Office PowerPoint</Application>
  <PresentationFormat>On-screen Show (4:3)</PresentationFormat>
  <Paragraphs>69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55</cp:revision>
  <dcterms:created xsi:type="dcterms:W3CDTF">2013-01-27T09:14:16Z</dcterms:created>
  <dcterms:modified xsi:type="dcterms:W3CDTF">2025-12-04T18:55:22Z</dcterms:modified>
  <cp:category/>
</cp:coreProperties>
</file>