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90" r:id="rId4"/>
    <p:sldId id="291" r:id="rId5"/>
    <p:sldId id="293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75062" y="36790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</a:t>
              </a:r>
              <a:r>
                <a:rPr lang="en-US" sz="3200" b="1" dirty="0"/>
                <a:t>85,000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213820" y="3027429"/>
          <a:ext cx="857004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256">
                  <a:extLst>
                    <a:ext uri="{9D8B030D-6E8A-4147-A177-3AD203B41FA5}">
                      <a16:colId xmlns:a16="http://schemas.microsoft.com/office/drawing/2014/main" val="1265594463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04463301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151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38657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45986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76703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628222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5552" y="356137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062" y="379679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85</a:t>
              </a:r>
            </a:p>
            <a:p>
              <a:pPr algn="ctr">
                <a:buNone/>
              </a:pPr>
              <a:r>
                <a:rPr lang="en-US" sz="3200" b="1" dirty="0"/>
                <a:t>85000 ÷ 1000 = 85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67974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082111" y="25991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085081" y="363603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0DD30-AFB0-3B30-78AC-0B01CBE943E3}"/>
              </a:ext>
            </a:extLst>
          </p:cNvPr>
          <p:cNvSpPr/>
          <p:nvPr/>
        </p:nvSpPr>
        <p:spPr>
          <a:xfrm>
            <a:off x="7755894" y="315316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3046A-FD66-3741-6DBD-B6A0D6D53760}"/>
              </a:ext>
            </a:extLst>
          </p:cNvPr>
          <p:cNvSpPr/>
          <p:nvPr/>
        </p:nvSpPr>
        <p:spPr>
          <a:xfrm>
            <a:off x="100078" y="3087067"/>
            <a:ext cx="1272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5CD15-105C-A1C5-7CE3-8DD9B470E6AB}"/>
              </a:ext>
            </a:extLst>
          </p:cNvPr>
          <p:cNvGrpSpPr/>
          <p:nvPr/>
        </p:nvGrpSpPr>
        <p:grpSpPr>
          <a:xfrm>
            <a:off x="213820" y="4056209"/>
            <a:ext cx="5269230" cy="707886"/>
            <a:chOff x="289469" y="4905285"/>
            <a:chExt cx="5269230" cy="707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63638-D986-E423-88AB-E27BB62F87BE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39C20-2690-AB34-6C1A-0CDE716B3E87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92A9AF-BC55-E757-EE05-C3B201DB5B37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D2B89-276E-44A5-E287-127F76A53159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8705C8-1CF2-23B1-8ED2-D14319D9C9C3}"/>
              </a:ext>
            </a:extLst>
          </p:cNvPr>
          <p:cNvGrpSpPr/>
          <p:nvPr/>
        </p:nvGrpSpPr>
        <p:grpSpPr>
          <a:xfrm>
            <a:off x="1288169" y="4056209"/>
            <a:ext cx="5269230" cy="707886"/>
            <a:chOff x="289469" y="4905285"/>
            <a:chExt cx="52692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9C3E5B-F47F-2B86-8A72-3FDE96B89D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1EAA55-BA7C-37B7-4956-EA8B806FE465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1AE82-7E7C-4D2A-8B0B-537E60091931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DE1F0A-123B-DC6E-7E72-3C492CFBC53E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BDB2D-8146-DAE2-4089-8626693BB663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69A5F-8EB2-0C61-5F4C-C16799A9A21F}"/>
              </a:ext>
            </a:extLst>
          </p:cNvPr>
          <p:cNvGrpSpPr/>
          <p:nvPr/>
        </p:nvGrpSpPr>
        <p:grpSpPr>
          <a:xfrm>
            <a:off x="2354971" y="4056209"/>
            <a:ext cx="5269230" cy="707886"/>
            <a:chOff x="289469" y="4905285"/>
            <a:chExt cx="5269230" cy="7078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23DF2-D1DE-3A1D-E4F5-60CBAA909B4D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5C045A-F0DC-BCB8-A460-A978DEB3FA2C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CDF815-A171-B5C1-D3E6-1CDA1C2EEAB2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1C8908-4041-BB1F-E856-21B1008FA274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9A05EE-4B32-39DA-A9C3-66214B7E5C72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1927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1927 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928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17834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______ divided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7423033" y="2843367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1306041" y="2871298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7423032" y="2843367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1110288" y="2840520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42,000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05270" y="2843367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1004272" y="2848611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123,000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80" y="1373341"/>
            <a:ext cx="1899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48000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9E2241-4ED5-353F-250E-0D202493C10C}"/>
              </a:ext>
            </a:extLst>
          </p:cNvPr>
          <p:cNvGrpSpPr/>
          <p:nvPr/>
        </p:nvGrpSpPr>
        <p:grpSpPr>
          <a:xfrm>
            <a:off x="4572000" y="5096913"/>
            <a:ext cx="2237568" cy="1602658"/>
            <a:chOff x="5164393" y="5223933"/>
            <a:chExt cx="2237568" cy="1602658"/>
          </a:xfrm>
        </p:grpSpPr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21BD668E-E18E-EB25-D617-CE316B9CDECD}"/>
                </a:ext>
              </a:extLst>
            </p:cNvPr>
            <p:cNvSpPr/>
            <p:nvPr/>
          </p:nvSpPr>
          <p:spPr>
            <a:xfrm>
              <a:off x="5164393" y="522393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0F787E-19FD-ACD2-DC08-9FAD2750E2C7}"/>
                </a:ext>
              </a:extLst>
            </p:cNvPr>
            <p:cNvSpPr txBox="1"/>
            <p:nvPr/>
          </p:nvSpPr>
          <p:spPr>
            <a:xfrm>
              <a:off x="5664109" y="557787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001" y="2793182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4800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22" y="4312845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480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CE7EE56C-129C-4D36-699E-59A03020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044" y="5868574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75E3E-533D-F277-83D4-02DC0761F0D1}"/>
              </a:ext>
            </a:extLst>
          </p:cNvPr>
          <p:cNvSpPr txBox="1"/>
          <p:nvPr/>
        </p:nvSpPr>
        <p:spPr>
          <a:xfrm>
            <a:off x="949141" y="6037850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11358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607" y="2123388"/>
            <a:ext cx="3610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latin typeface="Arial" panose="020B0604020202020204" pitchFamily="34" charset="0"/>
              </a:rPr>
              <a:t>5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416" y="3858727"/>
            <a:ext cx="5658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" panose="020B0604020202020204" pitchFamily="34" charset="0"/>
              </a:rPr>
              <a:t>5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2123389"/>
            <a:ext cx="1058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337" y="3858726"/>
            <a:ext cx="1058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36207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258349" y="152147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103044" y="1724312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27,000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103044" y="3299536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27,000 ÷ 10 ÷ 10 ÷ 10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103044" y="4087148"/>
            <a:ext cx="453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27,000 ÷ 100 ÷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103044" y="4874762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27,000 ÷ 1000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103044" y="2511924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27,000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705266" y="2353230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6254904" y="3184987"/>
            <a:ext cx="94055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639864" y="4016744"/>
            <a:ext cx="104396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30A59-02D5-5EE5-DA6B-0CC56D008508}"/>
              </a:ext>
            </a:extLst>
          </p:cNvPr>
          <p:cNvSpPr/>
          <p:nvPr/>
        </p:nvSpPr>
        <p:spPr>
          <a:xfrm>
            <a:off x="4989074" y="4848503"/>
            <a:ext cx="9327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A6647-4C2B-60E8-FE8E-08FBAA13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59648-550A-B0CD-60E8-2A0EEA146987}"/>
              </a:ext>
            </a:extLst>
          </p:cNvPr>
          <p:cNvSpPr txBox="1"/>
          <p:nvPr/>
        </p:nvSpPr>
        <p:spPr>
          <a:xfrm>
            <a:off x="1135904" y="5967093"/>
            <a:ext cx="705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84,000 ÷ ___ ÷ ___ ÷ ___ = 84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E4B29B-C82C-8C3E-A7C1-66A91A09DB07}"/>
              </a:ext>
            </a:extLst>
          </p:cNvPr>
          <p:cNvGrpSpPr/>
          <p:nvPr/>
        </p:nvGrpSpPr>
        <p:grpSpPr>
          <a:xfrm>
            <a:off x="3534494" y="5730373"/>
            <a:ext cx="3161546" cy="691619"/>
            <a:chOff x="3534494" y="5730373"/>
            <a:chExt cx="3161546" cy="6916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0B6887-7831-0D61-9D7E-0693E499BD55}"/>
                </a:ext>
              </a:extLst>
            </p:cNvPr>
            <p:cNvSpPr/>
            <p:nvPr/>
          </p:nvSpPr>
          <p:spPr>
            <a:xfrm>
              <a:off x="3534494" y="5730373"/>
              <a:ext cx="707519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D360A4-BAD2-2D2E-13A5-B6A18C5B08DC}"/>
                </a:ext>
              </a:extLst>
            </p:cNvPr>
            <p:cNvSpPr/>
            <p:nvPr/>
          </p:nvSpPr>
          <p:spPr>
            <a:xfrm>
              <a:off x="5988521" y="5731681"/>
              <a:ext cx="707519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6E79B6-C831-126A-834F-78FF7DC114FF}"/>
                </a:ext>
              </a:extLst>
            </p:cNvPr>
            <p:cNvSpPr/>
            <p:nvPr/>
          </p:nvSpPr>
          <p:spPr>
            <a:xfrm>
              <a:off x="4769869" y="5735462"/>
              <a:ext cx="707519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1027</TotalTime>
  <Words>183</Words>
  <Application>Microsoft Office PowerPoint</Application>
  <PresentationFormat>On-screen Show (4:3)</PresentationFormat>
  <Paragraphs>74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2025-12-18T13:30:37Z</dcterms:modified>
  <cp:category/>
</cp:coreProperties>
</file>