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57" r:id="rId3"/>
    <p:sldId id="28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F541A-795E-4524-9B7E-AC3BC78AB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7" y="1072739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9C672AD-6968-37CD-247F-83AFD28351C8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619857E-8342-2A89-B194-5585E45C6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09609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3899A41B-5256-1657-373F-05BE29F76AED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5758D6-FCEA-DF05-0615-0D0FA3E03903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B2BF9E-AFED-2A44-FDE3-7E3862782288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B2ABA2-34D6-AE2C-DC7B-807FD12C3AAA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E6AEE2-7BCA-DAB8-3659-D8F71D28B1DA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024F42-6203-52C4-3513-EDADC0BEE9C4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E60291-7FAF-2CD7-4614-E979891C3933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D717F0-14C6-6896-C9AA-597FB1158703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772E9E-6C46-B353-9096-F6059B5F3F63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3F4EFC-F8C7-74B4-543E-F50A6E2847BE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92A7F14-1A4E-AFCC-D0C3-BE370BBCCBD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60" name="Arrow: Curved Down 59">
              <a:extLst>
                <a:ext uri="{FF2B5EF4-FFF2-40B4-BE49-F238E27FC236}">
                  <a16:creationId xmlns:a16="http://schemas.microsoft.com/office/drawing/2014/main" id="{4FF16A58-8D58-E7DF-3AF3-C6205301A30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E76CD65-2ED0-46EE-27A3-16E4565BB64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7182AAE-C416-512A-9B52-DA23EFE0B491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7E5FC11D-3130-A183-CCDA-59D08DCC981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4A82500-C9D4-715F-4BB9-DB9C8AB892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57E49D-2098-690A-E10B-08C73B0077A0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67" name="Arrow: Curved Down 66">
              <a:extLst>
                <a:ext uri="{FF2B5EF4-FFF2-40B4-BE49-F238E27FC236}">
                  <a16:creationId xmlns:a16="http://schemas.microsoft.com/office/drawing/2014/main" id="{7E93C541-5189-36CE-8E98-1B38CA3EB07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D0FDC8E-8611-8EB9-5E56-58213C3FD0C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F4473E0-CC49-57AB-1620-EE1307208944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70" name="Arrow: Curved Down 69">
              <a:extLst>
                <a:ext uri="{FF2B5EF4-FFF2-40B4-BE49-F238E27FC236}">
                  <a16:creationId xmlns:a16="http://schemas.microsoft.com/office/drawing/2014/main" id="{4DD6D490-6477-878F-86B3-0D767A9BA47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0571A32-DA31-4521-E2E5-FA3EC16441C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F2D6D2-BEC3-7C84-CAB4-1821567199A8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73" name="Arrow: Curved Down 72">
              <a:extLst>
                <a:ext uri="{FF2B5EF4-FFF2-40B4-BE49-F238E27FC236}">
                  <a16:creationId xmlns:a16="http://schemas.microsoft.com/office/drawing/2014/main" id="{0638F794-0482-C4B1-0DA2-3F9C0C067F3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EFC9F17-087B-9314-D20F-4C82E585F37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1322F3-8596-0F77-BE7F-F5F4D24B95AA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76" name="Arrow: Curved Down 75">
              <a:extLst>
                <a:ext uri="{FF2B5EF4-FFF2-40B4-BE49-F238E27FC236}">
                  <a16:creationId xmlns:a16="http://schemas.microsoft.com/office/drawing/2014/main" id="{279DE29C-5D11-4B60-7626-A8173DCCB5C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CAF3C9C-64EE-AF10-E402-46234F6722B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A70BFB6-D8BE-C0E0-DA50-71D874AA824C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79" name="Arrow: Curved Down 78">
              <a:extLst>
                <a:ext uri="{FF2B5EF4-FFF2-40B4-BE49-F238E27FC236}">
                  <a16:creationId xmlns:a16="http://schemas.microsoft.com/office/drawing/2014/main" id="{4466E0FD-2D1B-01EA-8EBE-ECFD0615D48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2A1A111-63B2-FEEF-C1D6-48E9F02030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7F97CA1-9016-BE83-5DF2-825F853FAA29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82" name="Arrow: Curved Down 81">
              <a:extLst>
                <a:ext uri="{FF2B5EF4-FFF2-40B4-BE49-F238E27FC236}">
                  <a16:creationId xmlns:a16="http://schemas.microsoft.com/office/drawing/2014/main" id="{CF327CD1-5A68-8FCD-FEF6-9F94A04AB8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22B497C-8182-2119-FF2E-A07DD889A14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0069368-17DF-8039-2EDC-C10D0192DF66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85" name="Arrow: Curved Down 84">
              <a:extLst>
                <a:ext uri="{FF2B5EF4-FFF2-40B4-BE49-F238E27FC236}">
                  <a16:creationId xmlns:a16="http://schemas.microsoft.com/office/drawing/2014/main" id="{C7F1EA60-0FA6-57B3-A9C6-BE7CB43A7FE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F8BF511-CFBD-6A26-3D77-8426BFA17C2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E1516F59-F14C-B4E6-3EFF-BA4FD616E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56461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C61D66B8-ED16-AE66-0B87-5D72FF908993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E8E5B55-B95F-B1CB-4DEB-90E1CC36F9EF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90" name="Arrow: Curved Down 89">
              <a:extLst>
                <a:ext uri="{FF2B5EF4-FFF2-40B4-BE49-F238E27FC236}">
                  <a16:creationId xmlns:a16="http://schemas.microsoft.com/office/drawing/2014/main" id="{FCB8A7C8-83C4-F4B0-1E41-A83B92EDE7F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2F585E9-9D48-1C20-F0E5-3D65DF6615D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58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493511-1D8E-79F6-9334-547EFA081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75161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71963F-EF44-9DD3-E0B1-5B14233B32BE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39170-5420-F5AB-4F69-2889B7158D65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7CF11-C758-A475-BD1A-C5AB3A25AA14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BDC62-B70F-0321-35ED-AA0B334E9650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63E97-E6F7-E56F-3191-F230B9EEA7CA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612CD-E383-98F9-B9B4-64D9A365555B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15289-0AEB-DEBC-E61E-1C350F6674F7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0FEEA-C267-C38B-A496-F47F8AF8B3D9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EA1F1D-5A22-7455-D76A-DC0D489A87A0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25EF2-ECFD-F827-1636-54159F33B533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287630-1B7F-11C4-C937-D74C4386FED3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C1C9409-7484-FD53-47EA-C246E952B83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A15A7D-5743-F484-B907-035169802CC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97BBFE-BC00-046D-ACF6-B8D38B99655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E6C3965D-C808-7CAC-AB44-DC8A18F57CA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38CB74-2668-434C-220D-3AC297F871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A85876-1FF7-94C8-D9BE-19DA193D7B12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D9D57A73-71B9-9B76-348B-E261CF27FD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D05552-838F-F948-A372-9382C09BC97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D9FE49-0EA0-8A08-2AA0-C804A4562E0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208F6C64-9997-5E2B-EFF0-0C9572B8429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1DCF02-63DE-6821-D086-3DBC7F976D4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A50E61-6994-FFE5-F263-7DB24110C31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1C8C9C1-68E6-1DB1-FE4E-4C3E2DB7FBE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B6F52E-5B62-8A61-455C-46FA13A3722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08B336-651D-061D-FBA1-9C8B48DF913E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AFB4731B-EFFE-CBBB-7E50-2B4678AF2B0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C448CBF-384B-BB17-13CB-A8FC452EC53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853463-7335-BBC2-4D8A-418F37B5DA8F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25FEBF4-103A-D55F-F86F-17791D94042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06A6A2-AE7C-FD93-7499-3802E3DE8AA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F22007-A133-26EC-06C8-942EAC486CB3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D047C625-B1B4-8814-07CC-8B05CDA742A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EC9772-A731-8CAF-773B-1FE82E158CE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2E960D-12F2-81DD-0A0E-859DA22858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F36B964E-B9F2-69E8-D0CD-5B1D133EA7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DF71C2-D994-2D73-CCD7-C01683441F2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8A9F827-42A1-072C-E864-C5F36C1D265A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03899" y="-7961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7E0C5A-930C-1393-7D6A-A743C4E65BFF}"/>
              </a:ext>
            </a:extLst>
          </p:cNvPr>
          <p:cNvSpPr/>
          <p:nvPr/>
        </p:nvSpPr>
        <p:spPr>
          <a:xfrm>
            <a:off x="415514" y="889932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</a:t>
            </a:r>
          </a:p>
          <a:p>
            <a:pPr algn="ctr"/>
            <a:r>
              <a:rPr lang="en-US" sz="2800" dirty="0"/>
              <a:t>ready to explain which strategy you used.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D8E74D-2AF2-613A-28C6-233D036E5D4F}"/>
              </a:ext>
            </a:extLst>
          </p:cNvPr>
          <p:cNvSpPr txBox="1"/>
          <p:nvPr/>
        </p:nvSpPr>
        <p:spPr>
          <a:xfrm>
            <a:off x="693176" y="2090285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1B94DB-5644-A0D3-3AE3-AD0E49AE56E5}"/>
              </a:ext>
            </a:extLst>
          </p:cNvPr>
          <p:cNvSpPr txBox="1"/>
          <p:nvPr/>
        </p:nvSpPr>
        <p:spPr>
          <a:xfrm>
            <a:off x="693176" y="3060416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4C44E4-858D-AD5C-562F-801B0F347FC8}"/>
              </a:ext>
            </a:extLst>
          </p:cNvPr>
          <p:cNvSpPr txBox="1"/>
          <p:nvPr/>
        </p:nvSpPr>
        <p:spPr>
          <a:xfrm>
            <a:off x="693176" y="403054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ECA9BF-20D7-F654-33C2-03C4A0A5C874}"/>
              </a:ext>
            </a:extLst>
          </p:cNvPr>
          <p:cNvSpPr/>
          <p:nvPr/>
        </p:nvSpPr>
        <p:spPr>
          <a:xfrm>
            <a:off x="2186548" y="189232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3E2F61-09C6-FBCA-0982-E93878F40641}"/>
              </a:ext>
            </a:extLst>
          </p:cNvPr>
          <p:cNvSpPr txBox="1"/>
          <p:nvPr/>
        </p:nvSpPr>
        <p:spPr>
          <a:xfrm>
            <a:off x="4837472" y="1994075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87D9B9-33C5-6E30-0FF3-AD97AC8C4D8E}"/>
              </a:ext>
            </a:extLst>
          </p:cNvPr>
          <p:cNvSpPr txBox="1"/>
          <p:nvPr/>
        </p:nvSpPr>
        <p:spPr>
          <a:xfrm>
            <a:off x="4855920" y="3008702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63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95368B-94B3-E7C2-C2B1-FCBB4B27F661}"/>
              </a:ext>
            </a:extLst>
          </p:cNvPr>
          <p:cNvSpPr txBox="1"/>
          <p:nvPr/>
        </p:nvSpPr>
        <p:spPr>
          <a:xfrm>
            <a:off x="4837472" y="3982441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56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D567B-E2D8-8D25-0822-3A7497C106D6}"/>
              </a:ext>
            </a:extLst>
          </p:cNvPr>
          <p:cNvSpPr/>
          <p:nvPr/>
        </p:nvSpPr>
        <p:spPr>
          <a:xfrm>
            <a:off x="1266776" y="288833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4273EA-3D4F-2EA9-0F5F-7BAA6457A05D}"/>
              </a:ext>
            </a:extLst>
          </p:cNvPr>
          <p:cNvSpPr/>
          <p:nvPr/>
        </p:nvSpPr>
        <p:spPr>
          <a:xfrm>
            <a:off x="1267925" y="397966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07207E-009A-CBA1-DBBA-8DEA77C8F5ED}"/>
              </a:ext>
            </a:extLst>
          </p:cNvPr>
          <p:cNvSpPr/>
          <p:nvPr/>
        </p:nvSpPr>
        <p:spPr>
          <a:xfrm>
            <a:off x="6396567" y="189232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EF97BA-0D97-7E4D-2A73-A2670DFD77A7}"/>
              </a:ext>
            </a:extLst>
          </p:cNvPr>
          <p:cNvSpPr/>
          <p:nvPr/>
        </p:nvSpPr>
        <p:spPr>
          <a:xfrm>
            <a:off x="6412596" y="288833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DACC88-5097-33C1-BC3C-1AC74EB31225}"/>
              </a:ext>
            </a:extLst>
          </p:cNvPr>
          <p:cNvSpPr/>
          <p:nvPr/>
        </p:nvSpPr>
        <p:spPr>
          <a:xfrm>
            <a:off x="5434287" y="397966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D52BCF-BB77-DE59-3BC9-81725138BC9E}"/>
              </a:ext>
            </a:extLst>
          </p:cNvPr>
          <p:cNvSpPr txBox="1"/>
          <p:nvPr/>
        </p:nvSpPr>
        <p:spPr>
          <a:xfrm>
            <a:off x="711624" y="504878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49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8949CB-57E4-6FD7-52D1-0D7DA728EE7B}"/>
              </a:ext>
            </a:extLst>
          </p:cNvPr>
          <p:cNvSpPr txBox="1"/>
          <p:nvPr/>
        </p:nvSpPr>
        <p:spPr>
          <a:xfrm>
            <a:off x="4855920" y="5000677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7  = 84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D6FAE0-DEA0-1E3E-E63D-FEA993725B99}"/>
              </a:ext>
            </a:extLst>
          </p:cNvPr>
          <p:cNvSpPr/>
          <p:nvPr/>
        </p:nvSpPr>
        <p:spPr>
          <a:xfrm>
            <a:off x="1286373" y="49979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C0D7BBB-B7EC-ACF8-9070-158705210511}"/>
              </a:ext>
            </a:extLst>
          </p:cNvPr>
          <p:cNvSpPr/>
          <p:nvPr/>
        </p:nvSpPr>
        <p:spPr>
          <a:xfrm>
            <a:off x="5463002" y="4887364"/>
            <a:ext cx="74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2026E1-E8D1-EB74-9A48-C4AA9B80681B}"/>
              </a:ext>
            </a:extLst>
          </p:cNvPr>
          <p:cNvSpPr txBox="1"/>
          <p:nvPr/>
        </p:nvSpPr>
        <p:spPr>
          <a:xfrm>
            <a:off x="697197" y="6016142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CC2D7C-DCCF-C653-DF6D-43575CE0B6D4}"/>
              </a:ext>
            </a:extLst>
          </p:cNvPr>
          <p:cNvSpPr txBox="1"/>
          <p:nvPr/>
        </p:nvSpPr>
        <p:spPr>
          <a:xfrm>
            <a:off x="4841493" y="5968036"/>
            <a:ext cx="3478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7  = 21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FD31A1-2E05-AE7A-D4FD-7A28EF9F6E61}"/>
              </a:ext>
            </a:extLst>
          </p:cNvPr>
          <p:cNvSpPr/>
          <p:nvPr/>
        </p:nvSpPr>
        <p:spPr>
          <a:xfrm>
            <a:off x="1271946" y="596526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030E4E-5C57-7092-68E9-CE91E1D86C17}"/>
              </a:ext>
            </a:extLst>
          </p:cNvPr>
          <p:cNvSpPr/>
          <p:nvPr/>
        </p:nvSpPr>
        <p:spPr>
          <a:xfrm>
            <a:off x="5693630" y="5866281"/>
            <a:ext cx="5106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07EE7DF-6E06-6357-D743-1F485413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950</TotalTime>
  <Words>183</Words>
  <Application>Microsoft Office PowerPoint</Application>
  <PresentationFormat>On-screen Show (4:3)</PresentationFormat>
  <Paragraphs>69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2025-12-10T12:47:14Z</dcterms:modified>
  <cp:category/>
</cp:coreProperties>
</file>