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3" r:id="rId4"/>
    <p:sldId id="265" r:id="rId5"/>
    <p:sldId id="27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Add 10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(missing numbers)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3E8003-51B0-909A-D957-F4796FFA0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7060" y="1743095"/>
            <a:ext cx="4260640" cy="44925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68932" y="634123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97742-6B75-42B7-2089-AAEF2E3A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D54BDED-003F-7274-B161-3F6DB7C9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D195C3-FB6A-0E3D-B1C3-52E04363B6D1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FC8D4C-A5DA-19F1-7C40-54697A017DC2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DA206C2-7840-8850-4983-DC34F5407937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36D1AC-4432-DD8F-FD8F-E807D3A7BE9A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ACA68C-6EAA-58AB-F672-C7E98A05A621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A9C501-BD10-0F76-DF09-3823DA9089E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FAFCD7-4E80-8D38-23B3-FE32D95507AF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E6005D-2BB3-9A1A-2D14-1104320CA0F2}"/>
              </a:ext>
            </a:extLst>
          </p:cNvPr>
          <p:cNvSpPr/>
          <p:nvPr/>
        </p:nvSpPr>
        <p:spPr>
          <a:xfrm>
            <a:off x="238422" y="2528231"/>
            <a:ext cx="8905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The whole is ____.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One part is ___ and</a:t>
            </a:r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the other part is ___.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C062D-3ACB-F126-896D-D49880ACC46D}"/>
              </a:ext>
            </a:extLst>
          </p:cNvPr>
          <p:cNvSpPr/>
          <p:nvPr/>
        </p:nvSpPr>
        <p:spPr>
          <a:xfrm>
            <a:off x="5270089" y="256264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37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72A5D-E330-DC42-45C6-705CA1150E16}"/>
              </a:ext>
            </a:extLst>
          </p:cNvPr>
          <p:cNvSpPr/>
          <p:nvPr/>
        </p:nvSpPr>
        <p:spPr>
          <a:xfrm>
            <a:off x="4606412" y="4005558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5231F-8525-D9B6-6610-A4FFFA7569B5}"/>
              </a:ext>
            </a:extLst>
          </p:cNvPr>
          <p:cNvSpPr/>
          <p:nvPr/>
        </p:nvSpPr>
        <p:spPr>
          <a:xfrm>
            <a:off x="5595978" y="5416501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74EF-00EC-6474-0532-8E0E05A3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792B65-3283-F4D2-30AE-0EC6C46136D6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4E9580-11AC-D20B-4B19-589A5AE62ABD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2D0A3C-AFB7-2E4D-9ABC-79700694C9F1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D15098-11C4-8E29-3EAD-5E9F7831263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B76A62-DFF1-6C9E-F96C-4F4F1D5CB690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066891-A946-EE78-D986-92AFB9EAEA6D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06E046-39A1-828B-DEFF-6B6E1697070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E4ABEE-3E54-BA07-16DF-E09306CD2D21}"/>
              </a:ext>
            </a:extLst>
          </p:cNvPr>
          <p:cNvSpPr txBox="1"/>
          <p:nvPr/>
        </p:nvSpPr>
        <p:spPr>
          <a:xfrm>
            <a:off x="990600" y="296487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27  +  10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pic>
        <p:nvPicPr>
          <p:cNvPr id="26" name="Picture 2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C3E780-D024-1E73-ED9F-9755FE80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8A9E8C2-5DA1-3104-0C9A-2389211A44A6}"/>
              </a:ext>
            </a:extLst>
          </p:cNvPr>
          <p:cNvSpPr/>
          <p:nvPr/>
        </p:nvSpPr>
        <p:spPr>
          <a:xfrm>
            <a:off x="5622646" y="293167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738F7A-BD9D-201B-C6AE-8E4B40C9A4BE}"/>
              </a:ext>
            </a:extLst>
          </p:cNvPr>
          <p:cNvSpPr txBox="1"/>
          <p:nvPr/>
        </p:nvSpPr>
        <p:spPr>
          <a:xfrm>
            <a:off x="1221658" y="556203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+  10  =  37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D36FDC-5ACE-B620-8836-E6B09C27DBB5}"/>
              </a:ext>
            </a:extLst>
          </p:cNvPr>
          <p:cNvSpPr txBox="1"/>
          <p:nvPr/>
        </p:nvSpPr>
        <p:spPr>
          <a:xfrm>
            <a:off x="1071087" y="424345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27 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37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E81EA-D947-F7B6-7924-D1BEE711D2AF}"/>
              </a:ext>
            </a:extLst>
          </p:cNvPr>
          <p:cNvSpPr/>
          <p:nvPr/>
        </p:nvSpPr>
        <p:spPr>
          <a:xfrm>
            <a:off x="4158342" y="421961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1BBB3-B4F7-E330-FD0C-B355DFA8138C}"/>
              </a:ext>
            </a:extLst>
          </p:cNvPr>
          <p:cNvSpPr/>
          <p:nvPr/>
        </p:nvSpPr>
        <p:spPr>
          <a:xfrm>
            <a:off x="2695165" y="553801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9F9F9-28F8-2212-027F-C4588D6B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F72F2C-38FF-4F6A-EDE0-58618313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2AA61-7421-AA41-EDD0-8AA8FDD9B45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1476E-192A-CF8D-FCF3-E61221F9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70A8E77-0097-1F8A-CE18-B9021B7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808A-D810-19A2-F161-87C07E4E6855}"/>
              </a:ext>
            </a:extLst>
          </p:cNvPr>
          <p:cNvSpPr txBox="1"/>
          <p:nvPr/>
        </p:nvSpPr>
        <p:spPr>
          <a:xfrm>
            <a:off x="1415683" y="1623052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36  +  10  =  46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95A0B1-45A3-ABF3-73FE-C2E3611010D9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F7253CF-3BC7-694E-EF54-276A798EF011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71E69D-D99E-36F4-F66E-AF0B38D26544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2F71DF-2C75-676A-182E-B69AC6B95094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374AF-422A-E8A9-B4B1-CE17882C8CCD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175-A76E-FACA-DB91-D74E90770B88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840CFE-9E30-5549-3E0F-3DABADB97CF0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BD0B5-7D86-7425-2AE0-9DDFF4C83E73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E007F9-08D8-7B88-66D2-3913252400B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45EC52-8ADF-1BE4-A02C-CA6ED55CC7A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0E3AC5-6A19-2D40-8EA2-2C0755712A98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E951C-E1EB-B9B0-B2E4-9F31E19D19D4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6F7652-1763-376B-94C0-18D18585D1F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6CE6A-942E-0636-E391-67A08CBB45A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42081-99F6-54D8-1B28-9ADAE860E956}"/>
              </a:ext>
            </a:extLst>
          </p:cNvPr>
          <p:cNvSpPr txBox="1"/>
          <p:nvPr/>
        </p:nvSpPr>
        <p:spPr>
          <a:xfrm>
            <a:off x="1134227" y="318387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36  +  10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2E6A1-4406-44C8-EA1E-92868D31A1A5}"/>
              </a:ext>
            </a:extLst>
          </p:cNvPr>
          <p:cNvSpPr/>
          <p:nvPr/>
        </p:nvSpPr>
        <p:spPr>
          <a:xfrm>
            <a:off x="5766273" y="315067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89521-BC19-2886-AFB9-69A96F2862DE}"/>
              </a:ext>
            </a:extLst>
          </p:cNvPr>
          <p:cNvSpPr txBox="1"/>
          <p:nvPr/>
        </p:nvSpPr>
        <p:spPr>
          <a:xfrm>
            <a:off x="1365285" y="578103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+  10  =  46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3DB7C-1925-72DB-0AB0-F4B8D4B4C34F}"/>
              </a:ext>
            </a:extLst>
          </p:cNvPr>
          <p:cNvSpPr txBox="1"/>
          <p:nvPr/>
        </p:nvSpPr>
        <p:spPr>
          <a:xfrm>
            <a:off x="1214714" y="446245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36 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46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A1534-C7B2-5FE9-0A59-D0F885C7295E}"/>
              </a:ext>
            </a:extLst>
          </p:cNvPr>
          <p:cNvSpPr/>
          <p:nvPr/>
        </p:nvSpPr>
        <p:spPr>
          <a:xfrm>
            <a:off x="4301969" y="443861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07719-2BA1-E206-518B-0E0DE8145031}"/>
              </a:ext>
            </a:extLst>
          </p:cNvPr>
          <p:cNvSpPr/>
          <p:nvPr/>
        </p:nvSpPr>
        <p:spPr>
          <a:xfrm>
            <a:off x="2838792" y="575701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8678A5-7C34-5516-8EF4-3C316BB4592B}"/>
              </a:ext>
            </a:extLst>
          </p:cNvPr>
          <p:cNvGrpSpPr/>
          <p:nvPr/>
        </p:nvGrpSpPr>
        <p:grpSpPr>
          <a:xfrm>
            <a:off x="2674374" y="1258969"/>
            <a:ext cx="4086562" cy="1702762"/>
            <a:chOff x="2674374" y="1450709"/>
            <a:chExt cx="4086562" cy="17027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D6D4BEF-2A08-7C46-9659-062AF8B1AEAB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25262DE-144F-9C79-7A20-37C24C81F7E6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BB480E5-677E-A3FC-17F4-F40D7145299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C3A616-CCAC-36A8-6949-A7CD2004F3FF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2294DC-C9B5-8CF4-B631-F2F31CF5D205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9273EC-A108-F619-AF97-E45A45098801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D1A50-7AF4-D0AE-0746-C85C60D1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25" name="Picture 2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1283360-B017-8303-11C4-E8A40D73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76832" y="542839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FBF70-94BB-AB71-5121-85F7774A1B36}"/>
              </a:ext>
            </a:extLst>
          </p:cNvPr>
          <p:cNvGrpSpPr/>
          <p:nvPr/>
        </p:nvGrpSpPr>
        <p:grpSpPr>
          <a:xfrm>
            <a:off x="3041218" y="1644650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2098C70-77A8-94CB-3B37-15D12C06A028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64C43B-F8CC-766B-3A60-FA1036BDD08A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125121-37DF-F9E5-0F04-BB65ED310C46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31B7D1-FDA0-5917-AEF0-BCCC86AA913E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862D0-3E5B-DF37-6973-74EE565ED68F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88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80122C-1FAD-0E03-45C2-D866318DAFFA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B1DFCD-105C-1837-7CF7-3615D25153F5}"/>
              </a:ext>
            </a:extLst>
          </p:cNvPr>
          <p:cNvSpPr txBox="1"/>
          <p:nvPr/>
        </p:nvSpPr>
        <p:spPr>
          <a:xfrm>
            <a:off x="1655499" y="399366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98 + 10 = 88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</TotalTime>
  <Words>170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2025-12-04T18:43:14Z</dcterms:modified>
  <cp:category/>
</cp:coreProperties>
</file>