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326" r:id="rId3"/>
    <p:sldId id="328" r:id="rId4"/>
    <p:sldId id="325" r:id="rId5"/>
    <p:sldId id="327" r:id="rId6"/>
    <p:sldId id="330" r:id="rId7"/>
    <p:sldId id="332" r:id="rId8"/>
    <p:sldId id="333" r:id="rId9"/>
    <p:sldId id="329" r:id="rId10"/>
    <p:sldId id="33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05434" y="214159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2580266" y="1204746"/>
            <a:ext cx="45937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Near Doubles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23278B4-D231-AAEF-B1AE-F3962B23E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9443" y="2567975"/>
            <a:ext cx="2823854" cy="2977533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34268" y="627450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851292-E1C0-17B4-267C-58EAE55AD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0532444-D0A0-1448-61B2-B6B26A129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1E0311-5F1C-24D1-885F-E004C07916C0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94B05B-F134-325B-BA00-2E9FE41D8446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4AF759C1-0867-0680-0AAE-1697AD42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3A95CA-C1D3-6568-A5DF-89B00CF3602E}"/>
              </a:ext>
            </a:extLst>
          </p:cNvPr>
          <p:cNvSpPr/>
          <p:nvPr/>
        </p:nvSpPr>
        <p:spPr>
          <a:xfrm>
            <a:off x="621875" y="4944050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4 and  5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169317-0848-E7E2-774E-4D57AEABE96B}"/>
              </a:ext>
            </a:extLst>
          </p:cNvPr>
          <p:cNvSpPr/>
          <p:nvPr/>
        </p:nvSpPr>
        <p:spPr>
          <a:xfrm>
            <a:off x="414177" y="4935820"/>
            <a:ext cx="8315646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15" name="Picture 14" descr="A blue and black circle&#10;&#10;AI-generated content may be incorrect.">
            <a:extLst>
              <a:ext uri="{FF2B5EF4-FFF2-40B4-BE49-F238E27FC236}">
                <a16:creationId xmlns:a16="http://schemas.microsoft.com/office/drawing/2014/main" id="{8B87385C-763F-3AED-A576-8823EB5C0FB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60459" y="2168541"/>
            <a:ext cx="2102946" cy="2102946"/>
          </a:xfrm>
          <a:prstGeom prst="rect">
            <a:avLst/>
          </a:prstGeom>
        </p:spPr>
      </p:pic>
      <p:pic>
        <p:nvPicPr>
          <p:cNvPr id="4" name="Picture 3" descr="A red and black logo&#10;&#10;AI-generated content may be incorrect.">
            <a:extLst>
              <a:ext uri="{FF2B5EF4-FFF2-40B4-BE49-F238E27FC236}">
                <a16:creationId xmlns:a16="http://schemas.microsoft.com/office/drawing/2014/main" id="{E174CE04-EAE9-4CD1-6A11-190499B87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974" y="1164716"/>
            <a:ext cx="2096851" cy="31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Always / Sometimes / Never</a:t>
            </a:r>
            <a:r>
              <a:rPr lang="en-GB" sz="4400" dirty="0"/>
              <a:t> </a:t>
            </a:r>
            <a:endParaRPr lang="en-GB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Two odd numbers can be 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near doubles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Never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41F3E1-05AC-2857-E0AA-EE1AAA42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A2AE7-5DD6-C132-738B-DFBD44C6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014A64E-F59E-86A7-1E69-D8E910EC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0770FF6-7C6B-101C-B566-0E2F87955F82}"/>
              </a:ext>
            </a:extLst>
          </p:cNvPr>
          <p:cNvSpPr/>
          <p:nvPr/>
        </p:nvSpPr>
        <p:spPr>
          <a:xfrm>
            <a:off x="2022132" y="361478"/>
            <a:ext cx="747746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800" b="1" dirty="0"/>
              <a:t>What are Near Doubles?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AEDAF-AD52-7D76-EAF0-4F9FD68C22F2}"/>
              </a:ext>
            </a:extLst>
          </p:cNvPr>
          <p:cNvSpPr txBox="1"/>
          <p:nvPr/>
        </p:nvSpPr>
        <p:spPr>
          <a:xfrm>
            <a:off x="639755" y="1713696"/>
            <a:ext cx="77274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You already </a:t>
            </a:r>
            <a:r>
              <a:rPr lang="en-US" sz="3600" b="1" dirty="0"/>
              <a:t>know your doubles</a:t>
            </a:r>
            <a:r>
              <a:rPr lang="en-US" sz="3600" dirty="0"/>
              <a:t>…</a:t>
            </a:r>
          </a:p>
          <a:p>
            <a:pPr algn="ctr"/>
            <a:r>
              <a:rPr lang="en-US" sz="3600" dirty="0"/>
              <a:t>2 + 2</a:t>
            </a:r>
          </a:p>
          <a:p>
            <a:pPr algn="ctr"/>
            <a:r>
              <a:rPr lang="en-US" sz="3600" dirty="0"/>
              <a:t>3 + 3</a:t>
            </a:r>
          </a:p>
          <a:p>
            <a:pPr algn="ctr"/>
            <a:r>
              <a:rPr lang="en-US" sz="3600" dirty="0"/>
              <a:t>4 + 4</a:t>
            </a:r>
          </a:p>
          <a:p>
            <a:pPr algn="ctr"/>
            <a:r>
              <a:rPr lang="en-US" sz="3600" dirty="0"/>
              <a:t>5 + 5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C1C18-6F27-E0BF-E0A5-EE3F6ADCEDCB}"/>
              </a:ext>
            </a:extLst>
          </p:cNvPr>
          <p:cNvSpPr txBox="1"/>
          <p:nvPr/>
        </p:nvSpPr>
        <p:spPr>
          <a:xfrm>
            <a:off x="285625" y="4919158"/>
            <a:ext cx="88583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b="1" dirty="0"/>
              <a:t>near double</a:t>
            </a:r>
            <a:r>
              <a:rPr lang="en-US" sz="2800" dirty="0"/>
              <a:t> is when the numbers are </a:t>
            </a:r>
            <a:r>
              <a:rPr lang="en-US" sz="2800" b="1" dirty="0"/>
              <a:t>almost the same</a:t>
            </a:r>
            <a:r>
              <a:rPr lang="en-US" sz="2800" dirty="0"/>
              <a:t>, just </a:t>
            </a:r>
            <a:r>
              <a:rPr lang="en-US" sz="2800" b="1" dirty="0"/>
              <a:t>1 more or 1 less</a:t>
            </a:r>
            <a:r>
              <a:rPr lang="en-US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94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DCEAD-EB14-1810-20DC-D97A8AC9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A35911-BFC4-8B8A-B4B2-40A18C05931B}"/>
              </a:ext>
            </a:extLst>
          </p:cNvPr>
          <p:cNvSpPr/>
          <p:nvPr/>
        </p:nvSpPr>
        <p:spPr>
          <a:xfrm>
            <a:off x="1005736" y="39364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7A98C-FC52-DF95-7C47-5A67FC80370A}"/>
              </a:ext>
            </a:extLst>
          </p:cNvPr>
          <p:cNvSpPr/>
          <p:nvPr/>
        </p:nvSpPr>
        <p:spPr>
          <a:xfrm>
            <a:off x="3945264" y="42949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E6E097-8FFF-84DD-FED7-FB3D83BF2BFC}"/>
              </a:ext>
            </a:extLst>
          </p:cNvPr>
          <p:cNvSpPr/>
          <p:nvPr/>
        </p:nvSpPr>
        <p:spPr>
          <a:xfrm>
            <a:off x="3884537" y="433251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2B27FA-658F-948C-EE61-16B9432F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C4F0B40-F6EA-547D-8F07-D2A3F765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29F220-54E9-BC8D-82DB-0635E8710881}"/>
              </a:ext>
            </a:extLst>
          </p:cNvPr>
          <p:cNvSpPr/>
          <p:nvPr/>
        </p:nvSpPr>
        <p:spPr>
          <a:xfrm>
            <a:off x="1650211" y="482927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652588-5B60-1AD3-49CC-360DB5D968CA}"/>
              </a:ext>
            </a:extLst>
          </p:cNvPr>
          <p:cNvSpPr/>
          <p:nvPr/>
        </p:nvSpPr>
        <p:spPr>
          <a:xfrm>
            <a:off x="491211" y="4644094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and 2 are near doubles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3D0E67-3227-E18F-4F3A-7FF2A293E9A6}"/>
              </a:ext>
            </a:extLst>
          </p:cNvPr>
          <p:cNvSpPr/>
          <p:nvPr/>
        </p:nvSpPr>
        <p:spPr>
          <a:xfrm>
            <a:off x="2051156" y="4535237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is ___ more than 2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is ___ less than 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BABCBA-EF90-AE09-687F-F6B4D8B46F20}"/>
              </a:ext>
            </a:extLst>
          </p:cNvPr>
          <p:cNvSpPr/>
          <p:nvPr/>
        </p:nvSpPr>
        <p:spPr>
          <a:xfrm>
            <a:off x="2091616" y="451413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FB4C3-B470-4C45-FCB1-F6C1D254DB04}"/>
              </a:ext>
            </a:extLst>
          </p:cNvPr>
          <p:cNvSpPr/>
          <p:nvPr/>
        </p:nvSpPr>
        <p:spPr>
          <a:xfrm>
            <a:off x="2091616" y="585093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5" name="Picture 4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836F2337-59BA-3FAA-FB50-BC98A379A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05" y="1900247"/>
            <a:ext cx="783324" cy="778824"/>
          </a:xfrm>
          <a:prstGeom prst="rect">
            <a:avLst/>
          </a:prstGeom>
        </p:spPr>
      </p:pic>
      <p:pic>
        <p:nvPicPr>
          <p:cNvPr id="8" name="Picture 7" descr="A blue and black circle&#10;&#10;AI-generated content may be incorrect.">
            <a:extLst>
              <a:ext uri="{FF2B5EF4-FFF2-40B4-BE49-F238E27FC236}">
                <a16:creationId xmlns:a16="http://schemas.microsoft.com/office/drawing/2014/main" id="{997689C6-75C9-19AA-DA3B-8949737C9A4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8457" y="2661701"/>
            <a:ext cx="1553144" cy="778824"/>
          </a:xfrm>
          <a:prstGeom prst="rect">
            <a:avLst/>
          </a:prstGeom>
        </p:spPr>
      </p:pic>
      <p:pic>
        <p:nvPicPr>
          <p:cNvPr id="12" name="Picture 11" descr="A blue and black circle&#10;&#10;AI-generated content may be incorrect.">
            <a:extLst>
              <a:ext uri="{FF2B5EF4-FFF2-40B4-BE49-F238E27FC236}">
                <a16:creationId xmlns:a16="http://schemas.microsoft.com/office/drawing/2014/main" id="{F32B2688-4F67-B22B-945D-1D732804CA5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2401" y="2661701"/>
            <a:ext cx="1553144" cy="7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  <p:bldP spid="25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7CFA7-1157-1CCE-127A-7391E7D7D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E88816-A222-D56F-CB79-02D3D900F2B6}"/>
              </a:ext>
            </a:extLst>
          </p:cNvPr>
          <p:cNvSpPr/>
          <p:nvPr/>
        </p:nvSpPr>
        <p:spPr>
          <a:xfrm>
            <a:off x="1005736" y="39364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399A3-8AA7-A02C-7340-2E3DBF1D3EA4}"/>
              </a:ext>
            </a:extLst>
          </p:cNvPr>
          <p:cNvSpPr/>
          <p:nvPr/>
        </p:nvSpPr>
        <p:spPr>
          <a:xfrm>
            <a:off x="3945264" y="42949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CF8402-42B7-6A6A-00CC-72ED976D013E}"/>
              </a:ext>
            </a:extLst>
          </p:cNvPr>
          <p:cNvSpPr/>
          <p:nvPr/>
        </p:nvSpPr>
        <p:spPr>
          <a:xfrm>
            <a:off x="3884537" y="433251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5E58DB-4604-9352-F707-34286DBC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F8FAB2E-8363-1AF5-6B81-259134C16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80DEC-BFB3-0629-C023-157F2BFD2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69" y="2060721"/>
            <a:ext cx="1060616" cy="1054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5BF0E-B125-0F55-DBF5-2D5EF5CC31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5349058" y="2055334"/>
            <a:ext cx="2109042" cy="21273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CED46-C051-8BAE-14FC-92E16AB7BB5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1945999" y="2043302"/>
            <a:ext cx="2109042" cy="21273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FD5057-B311-331D-2F6A-9D6E44E53AF2}"/>
              </a:ext>
            </a:extLst>
          </p:cNvPr>
          <p:cNvSpPr/>
          <p:nvPr/>
        </p:nvSpPr>
        <p:spPr>
          <a:xfrm>
            <a:off x="1650211" y="482927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373B37-F48B-F0B0-3629-3E82B6BDA850}"/>
              </a:ext>
            </a:extLst>
          </p:cNvPr>
          <p:cNvSpPr/>
          <p:nvPr/>
        </p:nvSpPr>
        <p:spPr>
          <a:xfrm>
            <a:off x="536640" y="4825520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and 3 are near doubles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19E2AF-87A7-0D70-4641-7B3251D03065}"/>
              </a:ext>
            </a:extLst>
          </p:cNvPr>
          <p:cNvSpPr/>
          <p:nvPr/>
        </p:nvSpPr>
        <p:spPr>
          <a:xfrm>
            <a:off x="2051156" y="4535237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is ___ more than 3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is ___ less than 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110C81-B9EB-D9AE-AEBA-0A805532B902}"/>
              </a:ext>
            </a:extLst>
          </p:cNvPr>
          <p:cNvSpPr/>
          <p:nvPr/>
        </p:nvSpPr>
        <p:spPr>
          <a:xfrm>
            <a:off x="2091616" y="4514137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AD8D49-4054-F52B-665B-AAFA6C3E5D48}"/>
              </a:ext>
            </a:extLst>
          </p:cNvPr>
          <p:cNvSpPr/>
          <p:nvPr/>
        </p:nvSpPr>
        <p:spPr>
          <a:xfrm>
            <a:off x="2091616" y="585093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40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  <p:bldP spid="25" grpId="0"/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A0A568-710A-459E-86C7-2C5505EFB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B152A2-AC1C-F704-C1DB-ECD1662A4A0E}"/>
              </a:ext>
            </a:extLst>
          </p:cNvPr>
          <p:cNvSpPr/>
          <p:nvPr/>
        </p:nvSpPr>
        <p:spPr>
          <a:xfrm>
            <a:off x="1005736" y="39364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3AD4B3-E68E-1F4F-3388-E2B99873A706}"/>
              </a:ext>
            </a:extLst>
          </p:cNvPr>
          <p:cNvSpPr/>
          <p:nvPr/>
        </p:nvSpPr>
        <p:spPr>
          <a:xfrm>
            <a:off x="3945264" y="429496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C2904-B34D-D17C-C295-DC57A9447B10}"/>
              </a:ext>
            </a:extLst>
          </p:cNvPr>
          <p:cNvSpPr/>
          <p:nvPr/>
        </p:nvSpPr>
        <p:spPr>
          <a:xfrm>
            <a:off x="3884537" y="433251"/>
            <a:ext cx="941503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AC1B51-6D36-664D-4F79-6EAEB37D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2928C21-BDC4-63ED-5283-BED8A27E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CAF3840-03B9-E630-FA18-5D3466326A63}"/>
              </a:ext>
            </a:extLst>
          </p:cNvPr>
          <p:cNvSpPr/>
          <p:nvPr/>
        </p:nvSpPr>
        <p:spPr>
          <a:xfrm>
            <a:off x="1650211" y="482927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B8BECF-1F10-10CD-2440-20A07A8CFB72}"/>
              </a:ext>
            </a:extLst>
          </p:cNvPr>
          <p:cNvSpPr/>
          <p:nvPr/>
        </p:nvSpPr>
        <p:spPr>
          <a:xfrm>
            <a:off x="748096" y="4865130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and 4 are near doubles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F11AA5-309A-D66C-92D4-B7EA374078B9}"/>
              </a:ext>
            </a:extLst>
          </p:cNvPr>
          <p:cNvSpPr/>
          <p:nvPr/>
        </p:nvSpPr>
        <p:spPr>
          <a:xfrm>
            <a:off x="1575757" y="4231917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is ___ more than 4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is ___ less than 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C4B8FC-92D2-B721-E7FC-9AC4AD87D8E0}"/>
              </a:ext>
            </a:extLst>
          </p:cNvPr>
          <p:cNvSpPr/>
          <p:nvPr/>
        </p:nvSpPr>
        <p:spPr>
          <a:xfrm>
            <a:off x="1575757" y="4175219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33849A-D8FE-1522-6849-89BC96123D6F}"/>
              </a:ext>
            </a:extLst>
          </p:cNvPr>
          <p:cNvSpPr/>
          <p:nvPr/>
        </p:nvSpPr>
        <p:spPr>
          <a:xfrm>
            <a:off x="1575757" y="5512018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5" name="Picture 4" descr="A black circle in an orange square&#10;&#10;AI-generated content may be incorrect.">
            <a:extLst>
              <a:ext uri="{FF2B5EF4-FFF2-40B4-BE49-F238E27FC236}">
                <a16:creationId xmlns:a16="http://schemas.microsoft.com/office/drawing/2014/main" id="{67F71F7B-241A-36C4-2B93-CB633B489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491" y="1675990"/>
            <a:ext cx="629536" cy="625918"/>
          </a:xfrm>
          <a:prstGeom prst="rect">
            <a:avLst/>
          </a:prstGeom>
        </p:spPr>
      </p:pic>
      <p:pic>
        <p:nvPicPr>
          <p:cNvPr id="8" name="Picture 7" descr="A blue and black circle&#10;&#10;AI-generated content may be incorrect.">
            <a:extLst>
              <a:ext uri="{FF2B5EF4-FFF2-40B4-BE49-F238E27FC236}">
                <a16:creationId xmlns:a16="http://schemas.microsoft.com/office/drawing/2014/main" id="{FEBA3913-3281-9D94-D66A-DE89327AC5D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98491" y="2288659"/>
            <a:ext cx="1248218" cy="1248218"/>
          </a:xfrm>
          <a:prstGeom prst="rect">
            <a:avLst/>
          </a:prstGeom>
        </p:spPr>
      </p:pic>
      <p:pic>
        <p:nvPicPr>
          <p:cNvPr id="15" name="Picture 14" descr="A blue and black circle&#10;&#10;AI-generated content may be incorrect.">
            <a:extLst>
              <a:ext uri="{FF2B5EF4-FFF2-40B4-BE49-F238E27FC236}">
                <a16:creationId xmlns:a16="http://schemas.microsoft.com/office/drawing/2014/main" id="{008FFB05-93A0-02AA-384C-C46062ADF1B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82525" y="2288659"/>
            <a:ext cx="1248218" cy="12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4" grpId="1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604C02-A086-A5D3-D4AB-622C670E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7991D99-5786-1D88-3E05-EE09A367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BAB46E-6E9B-70EE-BA03-962698CBE17C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380B4A-7557-8E60-3AE7-BE37E7299AB8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65AEE4F5-5C39-A95D-9940-D49AFE49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9" name="Picture 8" descr="A blue and black circle&#10;&#10;AI-generated content may be incorrect.">
            <a:extLst>
              <a:ext uri="{FF2B5EF4-FFF2-40B4-BE49-F238E27FC236}">
                <a16:creationId xmlns:a16="http://schemas.microsoft.com/office/drawing/2014/main" id="{82EE1C40-7662-79D6-2413-A8436405F6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09634" y="3115499"/>
            <a:ext cx="2260828" cy="1133692"/>
          </a:xfrm>
          <a:prstGeom prst="rect">
            <a:avLst/>
          </a:prstGeom>
        </p:spPr>
      </p:pic>
      <p:pic>
        <p:nvPicPr>
          <p:cNvPr id="11" name="Picture 10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B8FCEDA1-C75E-8488-00B1-88B9DD355A0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13701" y="1994104"/>
            <a:ext cx="2267378" cy="22870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2A6F2C-766B-6DC0-AC9E-7241BA20B468}"/>
              </a:ext>
            </a:extLst>
          </p:cNvPr>
          <p:cNvSpPr/>
          <p:nvPr/>
        </p:nvSpPr>
        <p:spPr>
          <a:xfrm>
            <a:off x="621875" y="4944050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2 and  3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26A08C-ED0C-366B-6246-D967C8995119}"/>
              </a:ext>
            </a:extLst>
          </p:cNvPr>
          <p:cNvSpPr/>
          <p:nvPr/>
        </p:nvSpPr>
        <p:spPr>
          <a:xfrm>
            <a:off x="621875" y="4809910"/>
            <a:ext cx="8315646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2827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00F5B-271D-6FE2-8CF1-8A8A17D30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45B09CF-7421-5955-03C3-77711762D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2EE5B3-EADD-1DF1-9270-A2999A6B60B1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CD940B-2BF3-1412-EAE8-687C11E1A8D0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EF1563C-E92C-A7BA-87F6-A07A89787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E75C5A-650D-1F41-BA82-2CD313E09D0D}"/>
              </a:ext>
            </a:extLst>
          </p:cNvPr>
          <p:cNvSpPr/>
          <p:nvPr/>
        </p:nvSpPr>
        <p:spPr>
          <a:xfrm>
            <a:off x="621875" y="5566215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5 and  8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171238-7764-42E5-1216-43288CC185DA}"/>
              </a:ext>
            </a:extLst>
          </p:cNvPr>
          <p:cNvSpPr/>
          <p:nvPr/>
        </p:nvSpPr>
        <p:spPr>
          <a:xfrm>
            <a:off x="538301" y="5641707"/>
            <a:ext cx="7725712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4" name="Picture 3" descr="A green and black dot&#10;&#10;AI-generated content may be incorrect.">
            <a:extLst>
              <a:ext uri="{FF2B5EF4-FFF2-40B4-BE49-F238E27FC236}">
                <a16:creationId xmlns:a16="http://schemas.microsoft.com/office/drawing/2014/main" id="{21B08813-5AE4-12E6-F493-DD9F92E99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890" y="1683275"/>
            <a:ext cx="1674584" cy="3334606"/>
          </a:xfrm>
          <a:prstGeom prst="rect">
            <a:avLst/>
          </a:prstGeom>
        </p:spPr>
      </p:pic>
      <p:pic>
        <p:nvPicPr>
          <p:cNvPr id="6" name="Picture 5" descr="A red and black logo&#10;&#10;AI-generated content may be incorrect.">
            <a:extLst>
              <a:ext uri="{FF2B5EF4-FFF2-40B4-BE49-F238E27FC236}">
                <a16:creationId xmlns:a16="http://schemas.microsoft.com/office/drawing/2014/main" id="{17D390AF-5AAC-E129-68CF-3749DD241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873" y="2484137"/>
            <a:ext cx="1669730" cy="25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4FC9F4-2D2F-3238-E2B7-C5E8DF0C8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FBA4126-06F9-B93D-0BBE-1D71E076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829276-6944-8C84-8325-CA84DED758CD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B6616A-5B85-A2EE-F224-C706586459E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7BF833E1-3B12-565E-1A1B-E7771E115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E6E95C-FB88-D18B-01C7-C3D8C2847A0B}"/>
              </a:ext>
            </a:extLst>
          </p:cNvPr>
          <p:cNvSpPr/>
          <p:nvPr/>
        </p:nvSpPr>
        <p:spPr>
          <a:xfrm>
            <a:off x="621875" y="5566215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6 and  9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3BBE88-C63F-8B7C-04BD-2E17A43A205B}"/>
              </a:ext>
            </a:extLst>
          </p:cNvPr>
          <p:cNvSpPr/>
          <p:nvPr/>
        </p:nvSpPr>
        <p:spPr>
          <a:xfrm>
            <a:off x="459387" y="5568587"/>
            <a:ext cx="7725712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5" name="Picture 4" descr="A blue and black circle pattern&#10;&#10;AI-generated content may be incorrect.">
            <a:extLst>
              <a:ext uri="{FF2B5EF4-FFF2-40B4-BE49-F238E27FC236}">
                <a16:creationId xmlns:a16="http://schemas.microsoft.com/office/drawing/2014/main" id="{161915B1-9337-E80F-EDC9-4A8A01685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813" y="2985623"/>
            <a:ext cx="1358778" cy="2032258"/>
          </a:xfrm>
          <a:prstGeom prst="rect">
            <a:avLst/>
          </a:prstGeom>
        </p:spPr>
      </p:pic>
      <p:pic>
        <p:nvPicPr>
          <p:cNvPr id="8" name="Picture 7" descr="A purple and black circle&#10;&#10;AI-generated content may be incorrect.">
            <a:extLst>
              <a:ext uri="{FF2B5EF4-FFF2-40B4-BE49-F238E27FC236}">
                <a16:creationId xmlns:a16="http://schemas.microsoft.com/office/drawing/2014/main" id="{3BBCB0AE-D841-3021-1788-1D3F06DFF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845" y="1729872"/>
            <a:ext cx="1362716" cy="33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B7A2E-E357-B6ED-0D86-1D6ECEFD5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2E6AB56-607C-482F-C81C-090FA494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17285F-77A8-B6B4-0932-28A828237A09}"/>
              </a:ext>
            </a:extLst>
          </p:cNvPr>
          <p:cNvSpPr/>
          <p:nvPr/>
        </p:nvSpPr>
        <p:spPr>
          <a:xfrm>
            <a:off x="929307" y="87496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A7B1CE-F33B-1B0D-45B7-DC886D207664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EB615D5-AB2B-D6C7-BB5D-85FD75B9E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4EE1D4-1555-6413-A172-07F7569E1B61}"/>
              </a:ext>
            </a:extLst>
          </p:cNvPr>
          <p:cNvSpPr/>
          <p:nvPr/>
        </p:nvSpPr>
        <p:spPr>
          <a:xfrm>
            <a:off x="621875" y="4944050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3 and  4 are near doubles?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B08C4A-39D5-50DC-FB43-72AD89F1D147}"/>
              </a:ext>
            </a:extLst>
          </p:cNvPr>
          <p:cNvSpPr/>
          <p:nvPr/>
        </p:nvSpPr>
        <p:spPr>
          <a:xfrm>
            <a:off x="414177" y="4901836"/>
            <a:ext cx="8315646" cy="83099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15" name="Picture 14" descr="A blue and black circle&#10;&#10;AI-generated content may be incorrect.">
            <a:extLst>
              <a:ext uri="{FF2B5EF4-FFF2-40B4-BE49-F238E27FC236}">
                <a16:creationId xmlns:a16="http://schemas.microsoft.com/office/drawing/2014/main" id="{E7A174A3-03C5-9271-B0B9-EBEF8B1BC9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5607" y="2157769"/>
            <a:ext cx="2102946" cy="2102946"/>
          </a:xfrm>
          <a:prstGeom prst="rect">
            <a:avLst/>
          </a:prstGeom>
        </p:spPr>
      </p:pic>
      <p:pic>
        <p:nvPicPr>
          <p:cNvPr id="19" name="Picture 18" descr="A yellow and black object with black circles&#10;&#10;AI-generated content may be incorrect.">
            <a:extLst>
              <a:ext uri="{FF2B5EF4-FFF2-40B4-BE49-F238E27FC236}">
                <a16:creationId xmlns:a16="http://schemas.microsoft.com/office/drawing/2014/main" id="{6CE86C52-689F-5D29-727E-234979DDC1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5949" y="2091173"/>
            <a:ext cx="2109042" cy="21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639</TotalTime>
  <Words>215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43</cp:revision>
  <dcterms:created xsi:type="dcterms:W3CDTF">2013-01-27T09:14:16Z</dcterms:created>
  <dcterms:modified xsi:type="dcterms:W3CDTF">2025-12-04T18:25:44Z</dcterms:modified>
  <cp:category/>
</cp:coreProperties>
</file>