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8" r:id="rId4"/>
    <p:sldId id="289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99813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52244" y="859056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 ,100 &amp; 1000</a:t>
            </a:r>
          </a:p>
          <a:p>
            <a:pPr algn="ctr"/>
            <a:r>
              <a:rPr lang="en-GB" sz="5400" dirty="0"/>
              <a:t>(missing numbers)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61" y="2927806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920327" y="1004504"/>
            <a:ext cx="5786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that </a:t>
            </a:r>
            <a:r>
              <a:rPr lang="en-GB" sz="5400" b="1" dirty="0"/>
              <a:t>260</a:t>
            </a:r>
            <a:r>
              <a:rPr lang="en-GB" sz="5400" dirty="0"/>
              <a:t> is ____ times larger than </a:t>
            </a:r>
            <a:r>
              <a:rPr lang="en-GB" sz="5400" b="1" dirty="0"/>
              <a:t>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26</a:t>
            </a:r>
            <a:r>
              <a:rPr lang="en-GB" sz="5400" dirty="0"/>
              <a:t> x ____ equals </a:t>
            </a:r>
            <a:r>
              <a:rPr lang="en-GB" sz="5400" b="1" dirty="0"/>
              <a:t>260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635586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3512872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91837" y="981421"/>
            <a:ext cx="578676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10 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920327" y="1004504"/>
            <a:ext cx="5786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4200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that </a:t>
            </a:r>
            <a:r>
              <a:rPr lang="en-GB" sz="5400" b="1" dirty="0"/>
              <a:t>4200</a:t>
            </a:r>
            <a:r>
              <a:rPr lang="en-GB" sz="5400" dirty="0"/>
              <a:t> is ____ times larger than </a:t>
            </a:r>
            <a:r>
              <a:rPr lang="en-GB" sz="5400" b="1" dirty="0"/>
              <a:t>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3DBED-14FD-03C3-F227-070E5527D49E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 </a:t>
            </a:r>
            <a:r>
              <a:rPr lang="en-GB" sz="5400" dirty="0"/>
              <a:t>x ____ equals </a:t>
            </a:r>
            <a:r>
              <a:rPr lang="en-GB" sz="5400" b="1" dirty="0"/>
              <a:t>4200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809758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512872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920327" y="905490"/>
            <a:ext cx="659230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100 = 4200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B89A8-58C0-1031-466A-FA5272AC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25B547B-EE6C-8216-611F-5F8BDB63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DDDBC6-20E9-3619-B750-BBCA3147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B5E407-9BAB-D166-78DE-6299B9B7D830}"/>
              </a:ext>
            </a:extLst>
          </p:cNvPr>
          <p:cNvSpPr/>
          <p:nvPr/>
        </p:nvSpPr>
        <p:spPr>
          <a:xfrm>
            <a:off x="2114706" y="1249008"/>
            <a:ext cx="6581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4DC53-005E-C3CF-4FA6-FF90363E7700}"/>
              </a:ext>
            </a:extLst>
          </p:cNvPr>
          <p:cNvSpPr/>
          <p:nvPr/>
        </p:nvSpPr>
        <p:spPr>
          <a:xfrm>
            <a:off x="-366939" y="2875011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that </a:t>
            </a:r>
            <a:r>
              <a:rPr lang="en-GB" sz="5400" b="1" dirty="0"/>
              <a:t>51,000 </a:t>
            </a:r>
            <a:r>
              <a:rPr lang="en-GB" sz="5400" dirty="0"/>
              <a:t>is _____ times larger than </a:t>
            </a:r>
            <a:r>
              <a:rPr lang="en-GB" sz="5400" b="1" dirty="0"/>
              <a:t>51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105E2-9038-7C45-6678-7306E1C3E884}"/>
              </a:ext>
            </a:extLst>
          </p:cNvPr>
          <p:cNvSpPr/>
          <p:nvPr/>
        </p:nvSpPr>
        <p:spPr>
          <a:xfrm>
            <a:off x="217534" y="4962112"/>
            <a:ext cx="874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51</a:t>
            </a:r>
            <a:r>
              <a:rPr lang="en-GB" sz="5400" dirty="0"/>
              <a:t> x ______ equals </a:t>
            </a:r>
            <a:r>
              <a:rPr lang="en-GB" sz="5400" b="1" dirty="0"/>
              <a:t>51,000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71431-D7EE-5350-4877-3BAA1FF28631}"/>
              </a:ext>
            </a:extLst>
          </p:cNvPr>
          <p:cNvSpPr/>
          <p:nvPr/>
        </p:nvSpPr>
        <p:spPr>
          <a:xfrm>
            <a:off x="6426380" y="2883417"/>
            <a:ext cx="194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8492-CA86-C463-33CE-4A003366389A}"/>
              </a:ext>
            </a:extLst>
          </p:cNvPr>
          <p:cNvSpPr/>
          <p:nvPr/>
        </p:nvSpPr>
        <p:spPr>
          <a:xfrm>
            <a:off x="2734322" y="4962112"/>
            <a:ext cx="2049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8245F-C7E9-FC32-AB02-2D8E6C5F38F4}"/>
              </a:ext>
            </a:extLst>
          </p:cNvPr>
          <p:cNvSpPr/>
          <p:nvPr/>
        </p:nvSpPr>
        <p:spPr>
          <a:xfrm>
            <a:off x="871978" y="1332035"/>
            <a:ext cx="7824144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514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x       ?     = 2,800 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5330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  x       ?     = 17,000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5341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450 x      ?    = 45,000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530 x       ?    = 530,000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5091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?    x  220   = 2,200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171125" y="164697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040494" y="268400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237139" y="361204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947795" y="4704470"/>
            <a:ext cx="76423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106513" y="5692238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10 x 10 x 10 = 7000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1240</TotalTime>
  <Words>167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2025-12-18T13:41:42Z</dcterms:modified>
  <cp:category/>
</cp:coreProperties>
</file>