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5" r:id="rId3"/>
    <p:sldId id="296" r:id="rId4"/>
    <p:sldId id="333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93047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42061" y="1042154"/>
            <a:ext cx="82106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1000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0" y="2864378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1622786" y="253797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x  2000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Solve: </a:t>
            </a:r>
            <a:r>
              <a:rPr lang="en-GB" sz="3600" b="1" dirty="0">
                <a:solidFill>
                  <a:schemeClr val="tx1"/>
                </a:solidFill>
              </a:rPr>
              <a:t>0.3 x 2000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we re-write 2000 as 2 × 1000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Next, we can solve 0.3 x 2 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DFE03-D236-1E56-8A18-AB6E81C4037D}"/>
              </a:ext>
            </a:extLst>
          </p:cNvPr>
          <p:cNvGrpSpPr/>
          <p:nvPr/>
        </p:nvGrpSpPr>
        <p:grpSpPr>
          <a:xfrm>
            <a:off x="2690331" y="4106500"/>
            <a:ext cx="4819980" cy="707886"/>
            <a:chOff x="3537181" y="3970141"/>
            <a:chExt cx="4476407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4AEA71-1526-F22A-3105-9DD7D5A4D873}"/>
                </a:ext>
              </a:extLst>
            </p:cNvPr>
            <p:cNvSpPr/>
            <p:nvPr/>
          </p:nvSpPr>
          <p:spPr>
            <a:xfrm>
              <a:off x="3537181" y="3970141"/>
              <a:ext cx="1534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B74DF-0F28-5FD6-72E0-8F4CFE79DB3A}"/>
                </a:ext>
              </a:extLst>
            </p:cNvPr>
            <p:cNvSpPr/>
            <p:nvPr/>
          </p:nvSpPr>
          <p:spPr>
            <a:xfrm>
              <a:off x="4424669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 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6CB95-E731-C6AD-ADF9-FCC3AD61B95E}"/>
                </a:ext>
              </a:extLst>
            </p:cNvPr>
            <p:cNvSpPr/>
            <p:nvPr/>
          </p:nvSpPr>
          <p:spPr>
            <a:xfrm>
              <a:off x="6001678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1000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813B5-0C03-79D3-B84E-A69C92313388}"/>
              </a:ext>
            </a:extLst>
          </p:cNvPr>
          <p:cNvGrpSpPr/>
          <p:nvPr/>
        </p:nvGrpSpPr>
        <p:grpSpPr>
          <a:xfrm>
            <a:off x="5151967" y="3388016"/>
            <a:ext cx="828489" cy="657578"/>
            <a:chOff x="6028267" y="3429000"/>
            <a:chExt cx="828489" cy="6575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E5B57B-349F-7832-84EB-46D9AECA5CB2}"/>
                </a:ext>
              </a:extLst>
            </p:cNvPr>
            <p:cNvCxnSpPr/>
            <p:nvPr/>
          </p:nvCxnSpPr>
          <p:spPr>
            <a:xfrm>
              <a:off x="6028267" y="3429000"/>
              <a:ext cx="0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83F69A-08D2-9FFA-DB84-F16AA4FBDC59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90" y="3429000"/>
              <a:ext cx="482266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E88C6-7D3A-2F86-F6C7-D9B47D159453}"/>
              </a:ext>
            </a:extLst>
          </p:cNvPr>
          <p:cNvGrpSpPr/>
          <p:nvPr/>
        </p:nvGrpSpPr>
        <p:grpSpPr>
          <a:xfrm>
            <a:off x="2923444" y="4959195"/>
            <a:ext cx="4315714" cy="715830"/>
            <a:chOff x="4893677" y="3923372"/>
            <a:chExt cx="2730740" cy="715830"/>
          </a:xfrm>
          <a:solidFill>
            <a:srgbClr val="EBF1D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132752-2E59-F957-1996-52DC44FB5F8C}"/>
                </a:ext>
              </a:extLst>
            </p:cNvPr>
            <p:cNvSpPr/>
            <p:nvPr/>
          </p:nvSpPr>
          <p:spPr>
            <a:xfrm>
              <a:off x="4893677" y="3931316"/>
              <a:ext cx="153468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0.6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B11B-E4C5-EF15-23C7-00BCB67E0C5C}"/>
                </a:ext>
              </a:extLst>
            </p:cNvPr>
            <p:cNvSpPr/>
            <p:nvPr/>
          </p:nvSpPr>
          <p:spPr>
            <a:xfrm>
              <a:off x="6190070" y="3923372"/>
              <a:ext cx="143434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45DBB-314E-A187-F700-4E9F0B866F6F}"/>
              </a:ext>
            </a:extLst>
          </p:cNvPr>
          <p:cNvGrpSpPr/>
          <p:nvPr/>
        </p:nvGrpSpPr>
        <p:grpSpPr>
          <a:xfrm>
            <a:off x="3831771" y="5409441"/>
            <a:ext cx="3298372" cy="1386227"/>
            <a:chOff x="4104346" y="4751596"/>
            <a:chExt cx="4043247" cy="1386227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575F38F9-9BD9-B19B-6FDF-931D1D1D9B0E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2A5DC3-5233-F97B-C7B3-D26497405E5E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600</a:t>
              </a:r>
            </a:p>
          </p:txBody>
        </p:sp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15A495F-896E-FF26-CE10-6D12DAC8AD1E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Finally, we multiply by 1000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6FFB2-78AF-1B31-7131-566FFA3F27D7}"/>
              </a:ext>
            </a:extLst>
          </p:cNvPr>
          <p:cNvSpPr/>
          <p:nvPr/>
        </p:nvSpPr>
        <p:spPr>
          <a:xfrm>
            <a:off x="2945216" y="4148864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3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First,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3200" dirty="0"/>
              <a:t>r</a:t>
            </a:r>
            <a:r>
              <a:rPr lang="en-US" sz="3200" dirty="0"/>
              <a:t>e-write the multiple of 1000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     </a:t>
            </a:r>
            <a:r>
              <a:rPr lang="nn-NO" sz="3200" dirty="0"/>
              <a:t>(2000 = 2 × 1000)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896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Next, </a:t>
            </a:r>
            <a:r>
              <a:rPr lang="en-US" altLang="en-US" sz="3200" dirty="0"/>
              <a:t>m</a:t>
            </a:r>
            <a:r>
              <a:rPr lang="en-US" sz="3200" dirty="0"/>
              <a:t>ultiply the decimal by the whole number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(0.3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Finally, </a:t>
            </a:r>
            <a:r>
              <a:rPr lang="en-GB" altLang="en-US" sz="3200" dirty="0"/>
              <a:t>m</a:t>
            </a:r>
            <a:r>
              <a:rPr lang="en-GB" sz="3200" dirty="0"/>
              <a:t>ultiply by 1000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(0.6 x 1000)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298444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2966F-F8EA-4B44-7C54-FD1FC02A4BF6}"/>
              </a:ext>
            </a:extLst>
          </p:cNvPr>
          <p:cNvSpPr txBox="1"/>
          <p:nvPr/>
        </p:nvSpPr>
        <p:spPr>
          <a:xfrm>
            <a:off x="2860487" y="1219238"/>
            <a:ext cx="384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0.3 x 2000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334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07381-AC72-09B2-9EEB-D98E891D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09C47-CCBC-FF5C-9FF7-DBEC30CD8359}"/>
              </a:ext>
            </a:extLst>
          </p:cNvPr>
          <p:cNvSpPr/>
          <p:nvPr/>
        </p:nvSpPr>
        <p:spPr>
          <a:xfrm>
            <a:off x="2046508" y="475089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7000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E53D8-AE8C-DB1D-E00F-7241D9CF7749}"/>
              </a:ext>
            </a:extLst>
          </p:cNvPr>
          <p:cNvSpPr txBox="1"/>
          <p:nvPr/>
        </p:nvSpPr>
        <p:spPr>
          <a:xfrm>
            <a:off x="204098" y="5622076"/>
            <a:ext cx="777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First, we re-write </a:t>
            </a:r>
            <a:r>
              <a:rPr lang="en-US" sz="4000" dirty="0"/>
              <a:t>_____</a:t>
            </a:r>
            <a:r>
              <a:rPr lang="en-US" sz="4000" dirty="0">
                <a:solidFill>
                  <a:schemeClr val="tx1"/>
                </a:solidFill>
              </a:rPr>
              <a:t> as </a:t>
            </a:r>
            <a:r>
              <a:rPr lang="en-US" sz="4000" dirty="0"/>
              <a:t>___</a:t>
            </a:r>
            <a:r>
              <a:rPr lang="en-US" sz="4000" dirty="0">
                <a:solidFill>
                  <a:schemeClr val="tx1"/>
                </a:solidFill>
              </a:rPr>
              <a:t>× </a:t>
            </a:r>
            <a:r>
              <a:rPr lang="en-US" sz="4000" dirty="0"/>
              <a:t>___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FE433-87D6-99D7-44F9-7F7D4A0C4A05}"/>
              </a:ext>
            </a:extLst>
          </p:cNvPr>
          <p:cNvGrpSpPr/>
          <p:nvPr/>
        </p:nvGrpSpPr>
        <p:grpSpPr>
          <a:xfrm>
            <a:off x="2989202" y="1326759"/>
            <a:ext cx="4727934" cy="1426370"/>
            <a:chOff x="2989202" y="1326759"/>
            <a:chExt cx="4727934" cy="14263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BA8110-9850-E08E-98F6-055A965E5AF2}"/>
                </a:ext>
              </a:extLst>
            </p:cNvPr>
            <p:cNvGrpSpPr/>
            <p:nvPr/>
          </p:nvGrpSpPr>
          <p:grpSpPr>
            <a:xfrm>
              <a:off x="2989202" y="2035383"/>
              <a:ext cx="4727934" cy="717746"/>
              <a:chOff x="3537181" y="3960281"/>
              <a:chExt cx="4727934" cy="71774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24A266-1FF3-29AB-5D1E-61386915C870}"/>
                  </a:ext>
                </a:extLst>
              </p:cNvPr>
              <p:cNvSpPr/>
              <p:nvPr/>
            </p:nvSpPr>
            <p:spPr>
              <a:xfrm>
                <a:off x="3537181" y="3970141"/>
                <a:ext cx="153468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0.4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FDCCD5-F4E2-92FE-106F-CB0F45D8AF8D}"/>
                  </a:ext>
                </a:extLst>
              </p:cNvPr>
              <p:cNvSpPr/>
              <p:nvPr/>
            </p:nvSpPr>
            <p:spPr>
              <a:xfrm>
                <a:off x="4424669" y="3970141"/>
                <a:ext cx="201191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 7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43A99D-5022-2A22-E88E-CC164B99CF5A}"/>
                  </a:ext>
                </a:extLst>
              </p:cNvPr>
              <p:cNvSpPr/>
              <p:nvPr/>
            </p:nvSpPr>
            <p:spPr>
              <a:xfrm>
                <a:off x="5998245" y="3960281"/>
                <a:ext cx="226687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1000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13E177-237F-7525-5AEF-FF59C1EEC379}"/>
                </a:ext>
              </a:extLst>
            </p:cNvPr>
            <p:cNvGrpSpPr/>
            <p:nvPr/>
          </p:nvGrpSpPr>
          <p:grpSpPr>
            <a:xfrm>
              <a:off x="5450837" y="1326759"/>
              <a:ext cx="828489" cy="657578"/>
              <a:chOff x="6028267" y="3429000"/>
              <a:chExt cx="828489" cy="657578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7188406-4D51-75F8-6358-6635495D7C9D}"/>
                  </a:ext>
                </a:extLst>
              </p:cNvPr>
              <p:cNvCxnSpPr/>
              <p:nvPr/>
            </p:nvCxnSpPr>
            <p:spPr>
              <a:xfrm>
                <a:off x="6028267" y="3429000"/>
                <a:ext cx="0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3F7FBFA-1A38-6CE7-B61E-6DB68021F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490" y="3429000"/>
                <a:ext cx="482266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4BF5E-350D-1175-2EC3-28980C892583}"/>
              </a:ext>
            </a:extLst>
          </p:cNvPr>
          <p:cNvSpPr/>
          <p:nvPr/>
        </p:nvSpPr>
        <p:spPr>
          <a:xfrm>
            <a:off x="3164476" y="2057277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D77611-EA01-6266-A534-4E1CDA0CD52E}"/>
              </a:ext>
            </a:extLst>
          </p:cNvPr>
          <p:cNvSpPr/>
          <p:nvPr/>
        </p:nvSpPr>
        <p:spPr>
          <a:xfrm>
            <a:off x="3788793" y="5586907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ABF6E6-2863-E396-487E-7396EA7684CF}"/>
              </a:ext>
            </a:extLst>
          </p:cNvPr>
          <p:cNvSpPr/>
          <p:nvPr/>
        </p:nvSpPr>
        <p:spPr>
          <a:xfrm>
            <a:off x="5502530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1D278A-652C-1487-29B3-7BB9604B9873}"/>
              </a:ext>
            </a:extLst>
          </p:cNvPr>
          <p:cNvSpPr/>
          <p:nvPr/>
        </p:nvSpPr>
        <p:spPr>
          <a:xfrm>
            <a:off x="6972722" y="5582283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2267E-C083-89FB-86A4-12A061B98CE3}"/>
              </a:ext>
            </a:extLst>
          </p:cNvPr>
          <p:cNvSpPr txBox="1"/>
          <p:nvPr/>
        </p:nvSpPr>
        <p:spPr>
          <a:xfrm>
            <a:off x="212442" y="5622076"/>
            <a:ext cx="893752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Next, we can solve ____ x ____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512057-5B59-03A9-422B-C8F781CACA07}"/>
              </a:ext>
            </a:extLst>
          </p:cNvPr>
          <p:cNvSpPr/>
          <p:nvPr/>
        </p:nvSpPr>
        <p:spPr>
          <a:xfrm>
            <a:off x="5237536" y="5563365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2E74F3-55A4-6566-161B-FD7745CB76EF}"/>
              </a:ext>
            </a:extLst>
          </p:cNvPr>
          <p:cNvSpPr/>
          <p:nvPr/>
        </p:nvSpPr>
        <p:spPr>
          <a:xfrm>
            <a:off x="6707728" y="5585606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ECA33-9EC8-D1D5-C840-F0146258DDB2}"/>
              </a:ext>
            </a:extLst>
          </p:cNvPr>
          <p:cNvGrpSpPr/>
          <p:nvPr/>
        </p:nvGrpSpPr>
        <p:grpSpPr>
          <a:xfrm>
            <a:off x="4332599" y="3523156"/>
            <a:ext cx="3385108" cy="1386227"/>
            <a:chOff x="4104346" y="4751596"/>
            <a:chExt cx="4043247" cy="1386227"/>
          </a:xfrm>
        </p:grpSpPr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9B70F958-DF5A-1291-646D-E886CB8972AF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1EC3695-EB5E-DD0C-D094-F09E2D13B462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2800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ED4DDE4-20D7-D7C9-ABBA-5B9546E1E938}"/>
              </a:ext>
            </a:extLst>
          </p:cNvPr>
          <p:cNvGrpSpPr/>
          <p:nvPr/>
        </p:nvGrpSpPr>
        <p:grpSpPr>
          <a:xfrm>
            <a:off x="4435129" y="3029316"/>
            <a:ext cx="3398585" cy="713436"/>
            <a:chOff x="4435129" y="3029316"/>
            <a:chExt cx="3398585" cy="7134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9F84AB-694C-61A0-5A45-DDC5FD3982B0}"/>
                </a:ext>
              </a:extLst>
            </p:cNvPr>
            <p:cNvSpPr/>
            <p:nvPr/>
          </p:nvSpPr>
          <p:spPr>
            <a:xfrm>
              <a:off x="5566844" y="3029316"/>
              <a:ext cx="2266870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469A27-4E06-D812-5759-5B74CDFE0BF6}"/>
                </a:ext>
              </a:extLst>
            </p:cNvPr>
            <p:cNvSpPr/>
            <p:nvPr/>
          </p:nvSpPr>
          <p:spPr>
            <a:xfrm>
              <a:off x="4435129" y="3034866"/>
              <a:ext cx="918663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A09E76F-F7C4-D4FA-A7B9-126F217B910C}"/>
              </a:ext>
            </a:extLst>
          </p:cNvPr>
          <p:cNvSpPr/>
          <p:nvPr/>
        </p:nvSpPr>
        <p:spPr>
          <a:xfrm>
            <a:off x="4523889" y="3064221"/>
            <a:ext cx="1125310" cy="707886"/>
          </a:xfrm>
          <a:prstGeom prst="rect">
            <a:avLst/>
          </a:prstGeom>
          <a:solidFill>
            <a:srgbClr val="EBF1DE"/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2.8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69CD2-1DA7-F916-8EC9-14ADE40F58B4}"/>
              </a:ext>
            </a:extLst>
          </p:cNvPr>
          <p:cNvSpPr txBox="1"/>
          <p:nvPr/>
        </p:nvSpPr>
        <p:spPr>
          <a:xfrm>
            <a:off x="662883" y="5534295"/>
            <a:ext cx="7591040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Finally, we multiply by 1000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3CD837-78BC-09C5-A713-79B11720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0D3187-4E9E-4189-FB50-41114508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  <p:bldP spid="40" grpId="0"/>
      <p:bldP spid="41" grpId="0"/>
      <p:bldP spid="20" grpId="0" animBg="1"/>
      <p:bldP spid="45" grpId="0"/>
      <p:bldP spid="46" grpId="0"/>
      <p:bldP spid="5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40303" y="1973017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x 2000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254882" y="187126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231399" y="2790422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254882" y="370480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254882" y="471996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40303" y="2912605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0.5 x 3000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55880" y="3884063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4000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40303" y="4821718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8000 x 0.6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3000 = 2 x 300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202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2025-12-24T09:39:56Z</dcterms:modified>
  <cp:category/>
</cp:coreProperties>
</file>