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77" r:id="rId4"/>
    <p:sldId id="276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235783" y="901801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X7 Division Tables</a:t>
            </a:r>
          </a:p>
        </p:txBody>
      </p:sp>
      <p:pic>
        <p:nvPicPr>
          <p:cNvPr id="7" name="Picture 6" descr="A cartoon of a green hat&#10;&#10;AI-generated content may be incorrect.">
            <a:extLst>
              <a:ext uri="{FF2B5EF4-FFF2-40B4-BE49-F238E27FC236}">
                <a16:creationId xmlns:a16="http://schemas.microsoft.com/office/drawing/2014/main" id="{0AFE0D08-6E25-5E0B-5743-7DD5680C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36" t="26523" r="24630" b="31040"/>
          <a:stretch>
            <a:fillRect/>
          </a:stretch>
        </p:blipFill>
        <p:spPr>
          <a:xfrm>
            <a:off x="3220560" y="2790155"/>
            <a:ext cx="3748608" cy="3587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46716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1C53B0-4747-00C0-110E-CD2F98DA0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46683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EA45B5-84C3-13C0-66E3-F34E8AF331E8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C43BD-164A-168D-CFCE-F1165C37E595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F91EC-33EC-DDA6-11F5-E095108F2CF4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27AD6-5165-A0BF-A9FB-B74D832BC44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DD498-D000-D7E4-98CB-65F64456F629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86975-3949-89BC-D849-D918DA514812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2F208-DE09-DAB0-244C-3A1F887B35F3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33022-5935-194B-8DBA-BA6DC1324D96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6357A-90A2-C1D4-4F9B-0BE8DEEF5470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E7035-E362-A817-AA96-C0C22ED75930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5468A7-29C8-47C3-568D-E4E9CC447ACF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F3E8CCE3-D8B4-FAF4-58ED-885EC316490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CED7C0-16A2-69B4-E7D7-71B3A8DB643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D0C436-C7EA-E2D3-6579-F60CD1C63522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050EB3C0-9733-0500-ABD4-DB995C50903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96637B-9791-FA33-5756-E33995DF9A5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66E6F3-29F3-0B15-9BE0-7654DB63FD93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FA9202C4-85DF-4CAA-FC13-FD81B379FAD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6B7667-0B35-E4A6-1F36-38866A3E109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AA018-509D-27B3-B286-93FCA2D1A396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EA9729B7-C757-226C-C2CF-0A8CE22A0A6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ECC114-2C8F-FC00-E778-52669FA179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E1F6E3-73BF-20AE-AECF-D39653D7E90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6AB738F1-29C2-1BC9-C869-F39B05074F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D1326CF-706F-6FFC-FCB5-90A81842249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6A01FB-DC37-39D1-7474-DFC13B38B70D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822DDBD4-E0EB-841D-7F81-4FB832AE593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32FE02-A30B-D7C0-6752-D5CBD3A53AF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A6414-DFE6-DDB2-A915-5B9B0B7C65FA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73B7295B-54EA-58CA-05C0-97C71D97B61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9173248-E406-F1B6-D0EF-6617ED84AFD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F39072-8026-4C25-647D-4BCC49F27B13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86C5CB1D-72A6-B402-370B-1F31FD15D39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65B1F5-E132-99A9-72A7-B928148B32C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78A822-149E-C00D-FF2A-BC0DD84F195C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BEB7FCF1-30BC-7095-2EED-5E0E6C3495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F5B496B-2F93-7B26-CAE6-C94100C33D0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B6053D8-1D56-9FD7-AACB-C365843B56E8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BDF2C-0F9F-62F0-036B-BEA3D036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541787-73B3-8470-28DF-C67F771E155C}"/>
              </a:ext>
            </a:extLst>
          </p:cNvPr>
          <p:cNvGrpSpPr/>
          <p:nvPr/>
        </p:nvGrpSpPr>
        <p:grpSpPr>
          <a:xfrm>
            <a:off x="370976" y="4436599"/>
            <a:ext cx="8548447" cy="605100"/>
            <a:chOff x="370976" y="4436599"/>
            <a:chExt cx="8548447" cy="60510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CA36F30-F5C8-24D8-5CD3-096EB41DE2DC}"/>
                </a:ext>
              </a:extLst>
            </p:cNvPr>
            <p:cNvSpPr/>
            <p:nvPr/>
          </p:nvSpPr>
          <p:spPr>
            <a:xfrm>
              <a:off x="370976" y="4436599"/>
              <a:ext cx="1122351" cy="6051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22E30F-D98A-9B96-5EF8-B95BE46754F8}"/>
                </a:ext>
              </a:extLst>
            </p:cNvPr>
            <p:cNvGrpSpPr/>
            <p:nvPr/>
          </p:nvGrpSpPr>
          <p:grpSpPr>
            <a:xfrm>
              <a:off x="1608659" y="4436599"/>
              <a:ext cx="7310764" cy="605100"/>
              <a:chOff x="1608659" y="4436599"/>
              <a:chExt cx="7310764" cy="60510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7811BA7-4EC0-F6B9-1931-8085AA7CC78B}"/>
                  </a:ext>
                </a:extLst>
              </p:cNvPr>
              <p:cNvSpPr/>
              <p:nvPr/>
            </p:nvSpPr>
            <p:spPr>
              <a:xfrm>
                <a:off x="1608659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19F255A-1F83-BB7A-1DDE-7B8A4F0A8DA9}"/>
                  </a:ext>
                </a:extLst>
              </p:cNvPr>
              <p:cNvSpPr/>
              <p:nvPr/>
            </p:nvSpPr>
            <p:spPr>
              <a:xfrm>
                <a:off x="2846342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C40BF7D-AE9F-EF2E-1BFC-BE24610F6D82}"/>
                  </a:ext>
                </a:extLst>
              </p:cNvPr>
              <p:cNvSpPr/>
              <p:nvPr/>
            </p:nvSpPr>
            <p:spPr>
              <a:xfrm>
                <a:off x="4084025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3007258-17BA-8029-BCFC-32E5DE9DB82E}"/>
                  </a:ext>
                </a:extLst>
              </p:cNvPr>
              <p:cNvSpPr/>
              <p:nvPr/>
            </p:nvSpPr>
            <p:spPr>
              <a:xfrm>
                <a:off x="5321708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1A27A0D-2CEA-F0F6-C518-3F9934B65EFE}"/>
                  </a:ext>
                </a:extLst>
              </p:cNvPr>
              <p:cNvSpPr/>
              <p:nvPr/>
            </p:nvSpPr>
            <p:spPr>
              <a:xfrm>
                <a:off x="6559391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382DF6-7516-0E1D-F7AC-3BB917CC5E80}"/>
                  </a:ext>
                </a:extLst>
              </p:cNvPr>
              <p:cNvSpPr/>
              <p:nvPr/>
            </p:nvSpPr>
            <p:spPr>
              <a:xfrm>
                <a:off x="7797072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A8739E2-2D09-B316-5CAD-9DC2F6B8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38B43D0-A51D-3A2C-AE98-13CB82679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46DFE44-6871-16DB-0E60-60A142CC2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CA8680A-2AD3-778F-3C7F-4B3D22667901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7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FEB7A2-D942-CBBB-D66C-7A4BC266D9DF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3E9064D3-5967-D911-9347-57D2838A350C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C0C12F-26B2-3938-26E2-58ABBD1F348D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14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7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613F7F-A687-946F-3995-095681030843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E755BDEF-4C15-4166-4FA8-EB2E6371B55F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BFFA95-611E-2331-DAD8-AB9AC36D9BBF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7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A4CE97-C895-A3D3-5789-A9C97085095C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006C3DF7-7575-3471-FC94-813FBBDECDD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08ECB2B-2481-61F1-B49F-7C660AA1C972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1CFA682-27CB-3B97-665D-C704948030B9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09EA25D6-4FA6-910F-1D34-2408D364E15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FF4881-D325-7726-D932-5DDC5F5CFD1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8A4468-5C03-ED90-A3E3-13EB1BFFE0E3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89633695-5B9F-AB8B-A119-DF0D90428677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688CB37-798B-BDE9-B92C-81B44EB60C22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910BD96-21AC-5200-BA7D-B21E5C8B33AF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DF00949C-E26B-471D-E890-82C27B0B6CFB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C96BAEF-266D-49F4-8F08-D750BE63CF74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14 ÷ 7  = 2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E17343C-FF2B-11DB-BF2A-897C36651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819" y="335130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1FBF02E-D06D-F474-CCFE-FD41B4304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216" y="335130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FECDA8B-E5A7-457E-6C91-8FC7B8692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613" y="335130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54BB97-1F88-82F4-729B-DD8CE4703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10" y="335130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2195C3E-410A-2B78-3BC9-6490BA79C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407" y="335130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4B5B0F0-5FC2-ECEF-AFD9-4F0FB4E7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804" y="335130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D80CE4-75C7-4050-3B92-BAB9B84F2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201" y="335130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046441A-B523-7E61-7E64-2E9020576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598" y="335130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9916810-0A05-5C45-C405-0DBF3309B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995" y="3351301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E7B7F14-BD16-9A97-9A35-76BE9D2A8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843" y="335130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23065E5-6022-D7FC-3E37-F7CB2D6BC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240" y="335130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2CE602A-E71B-F254-2C4C-F82A7B0AA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37" y="335130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085E92-5B20-D7AD-7926-AA94FAE7F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930" y="335130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4E88A23-17B2-02F6-454C-D03AC4343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327" y="335130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4444 0.179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89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349 0.178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891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11302 0.172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863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19323 0.1726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863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27639 0.175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877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4479 0.16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849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41979 0.17986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39462 0.17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895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31354 0.175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877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23229 0.1740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870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15833 0.172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863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7951 0.1726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863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00868 0.1740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87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7361 0.1712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46223" y="1430816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21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3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46223" y="1415757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46223" y="1415757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21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3FCA3C-390B-9869-3174-3D1A27D4C77F}"/>
              </a:ext>
            </a:extLst>
          </p:cNvPr>
          <p:cNvGrpSpPr/>
          <p:nvPr/>
        </p:nvGrpSpPr>
        <p:grpSpPr>
          <a:xfrm>
            <a:off x="1165653" y="4354122"/>
            <a:ext cx="7151208" cy="1071716"/>
            <a:chOff x="1165653" y="4354122"/>
            <a:chExt cx="7151208" cy="107171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1165653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373175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628404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3" y="3357355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54" y="3357355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15" y="3357355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637" y="3357355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159" y="3357355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681" y="3357355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203" y="3357355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76" y="3357355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398" y="3357355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46223" y="1415757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46223" y="1415757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7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7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46223" y="1415757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21 ÷ 3 = 7</a:t>
              </a:r>
            </a:p>
          </p:txBody>
        </p:sp>
      </p:grpSp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6EB2938-794F-DEF2-EEFC-C1F5A1B3F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920" y="3357355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D4F5B36-82F0-DE67-A787-5DBEFEAF1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442" y="3357355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5517E7E-8223-8BED-DF23-3FE8E4725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964" y="3357355"/>
            <a:ext cx="406865" cy="406865"/>
          </a:xfrm>
          <a:prstGeom prst="rect">
            <a:avLst/>
          </a:prstGeom>
        </p:spPr>
      </p:pic>
      <p:pic>
        <p:nvPicPr>
          <p:cNvPr id="17" name="Picture 1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80C7C95-FB46-20DF-E6D5-F39C95625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725" y="3357355"/>
            <a:ext cx="406865" cy="406865"/>
          </a:xfrm>
          <a:prstGeom prst="rect">
            <a:avLst/>
          </a:prstGeom>
        </p:spPr>
      </p:pic>
      <p:pic>
        <p:nvPicPr>
          <p:cNvPr id="18" name="Picture 1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082F044-F0D2-B898-37BD-F3BFF5A8E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86" y="3357355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EC3F145-C586-BD86-F23C-E5DB9647B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247" y="3357355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1D5948C-7873-CD28-BFA2-EF2C7492E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769" y="3357355"/>
            <a:ext cx="406865" cy="406865"/>
          </a:xfrm>
          <a:prstGeom prst="rect">
            <a:avLst/>
          </a:prstGeom>
        </p:spPr>
      </p:pic>
      <p:pic>
        <p:nvPicPr>
          <p:cNvPr id="21" name="Picture 2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80A3796-E2A4-67F5-17D6-430F2D751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291" y="3357355"/>
            <a:ext cx="406865" cy="406865"/>
          </a:xfrm>
          <a:prstGeom prst="rect">
            <a:avLst/>
          </a:prstGeom>
        </p:spPr>
      </p:pic>
      <p:pic>
        <p:nvPicPr>
          <p:cNvPr id="22" name="Picture 2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394A6CC-FE74-768C-DDA0-57C216ECB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818" y="3357355"/>
            <a:ext cx="406865" cy="406865"/>
          </a:xfrm>
          <a:prstGeom prst="rect">
            <a:avLst/>
          </a:prstGeom>
        </p:spPr>
      </p:pic>
      <p:pic>
        <p:nvPicPr>
          <p:cNvPr id="24" name="Picture 2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1A9F582-E384-150D-B8B4-FD4E1F898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008" y="3357355"/>
            <a:ext cx="406865" cy="406865"/>
          </a:xfrm>
          <a:prstGeom prst="rect">
            <a:avLst/>
          </a:prstGeom>
        </p:spPr>
      </p:pic>
      <p:pic>
        <p:nvPicPr>
          <p:cNvPr id="25" name="Picture 2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AE98558-1E37-3BD0-5366-552C23EB2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530" y="3357355"/>
            <a:ext cx="406865" cy="406865"/>
          </a:xfrm>
          <a:prstGeom prst="rect">
            <a:avLst/>
          </a:prstGeom>
        </p:spPr>
      </p:pic>
      <p:pic>
        <p:nvPicPr>
          <p:cNvPr id="26" name="Picture 2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8EF97C6-18B4-9716-5353-65F226BAF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052" y="3357355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11389 0.156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780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34705 0.1627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812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58524 0.1627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2222 0.15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780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6806 0.1627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812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49948 0.1627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5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05174 0.156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78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18142 0.156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80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40712 0.156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13628 0.156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780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0798 0.156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780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32031 0.167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36823 0.2291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0" y="1145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3784 0.2148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1074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8941 0.2162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44219 0.221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1106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22239 0.2148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1074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0763 0.2034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51545 0.22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30069 0.2120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1060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6562 0.2238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48D11403-2920-35BF-71C2-C1E8167FC361}"/>
              </a:ext>
            </a:extLst>
          </p:cNvPr>
          <p:cNvGrpSpPr/>
          <p:nvPr/>
        </p:nvGrpSpPr>
        <p:grpSpPr>
          <a:xfrm>
            <a:off x="1880284" y="1482891"/>
            <a:ext cx="5711168" cy="1534967"/>
            <a:chOff x="5949233" y="1660593"/>
            <a:chExt cx="5711168" cy="15349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B7AEA-9D97-99EC-6409-36D9B1A14DCA}"/>
                </a:ext>
              </a:extLst>
            </p:cNvPr>
            <p:cNvSpPr/>
            <p:nvPr/>
          </p:nvSpPr>
          <p:spPr>
            <a:xfrm>
              <a:off x="5949233" y="1805184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2064E1C-D469-2CCA-4337-3AD5630927DD}"/>
                </a:ext>
              </a:extLst>
            </p:cNvPr>
            <p:cNvSpPr/>
            <p:nvPr/>
          </p:nvSpPr>
          <p:spPr>
            <a:xfrm>
              <a:off x="6230403" y="1860315"/>
              <a:ext cx="54142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23E7A52-7247-F4E9-A2A5-1D626828EA2D}"/>
                </a:ext>
              </a:extLst>
            </p:cNvPr>
            <p:cNvGrpSpPr/>
            <p:nvPr/>
          </p:nvGrpSpPr>
          <p:grpSpPr>
            <a:xfrm>
              <a:off x="6230403" y="2272230"/>
              <a:ext cx="1080000" cy="923330"/>
              <a:chOff x="-1039895" y="2088923"/>
              <a:chExt cx="1080000" cy="923330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9C26DDB-0B11-3EBE-B6C5-2E2144FB1E47}"/>
                  </a:ext>
                </a:extLst>
              </p:cNvPr>
              <p:cNvSpPr/>
              <p:nvPr/>
            </p:nvSpPr>
            <p:spPr>
              <a:xfrm>
                <a:off x="-103989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497104A-7C06-4F97-EC98-704FBE91595B}"/>
                  </a:ext>
                </a:extLst>
              </p:cNvPr>
              <p:cNvSpPr/>
              <p:nvPr/>
            </p:nvSpPr>
            <p:spPr>
              <a:xfrm>
                <a:off x="-899796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B411D93-3646-F7FA-7176-CCE404280F07}"/>
                </a:ext>
              </a:extLst>
            </p:cNvPr>
            <p:cNvGrpSpPr/>
            <p:nvPr/>
          </p:nvGrpSpPr>
          <p:grpSpPr>
            <a:xfrm>
              <a:off x="7317903" y="2272230"/>
              <a:ext cx="1080000" cy="923330"/>
              <a:chOff x="40105" y="2088923"/>
              <a:chExt cx="1080000" cy="92333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0C7E629-A161-F3B5-A9BD-2628045B3BEC}"/>
                  </a:ext>
                </a:extLst>
              </p:cNvPr>
              <p:cNvSpPr/>
              <p:nvPr/>
            </p:nvSpPr>
            <p:spPr>
              <a:xfrm>
                <a:off x="4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8C4D1-2D63-13C4-4B3B-AC947F31A692}"/>
                  </a:ext>
                </a:extLst>
              </p:cNvPr>
              <p:cNvSpPr/>
              <p:nvPr/>
            </p:nvSpPr>
            <p:spPr>
              <a:xfrm>
                <a:off x="194863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6738621-BC78-FD06-17F9-D92139A6B7FC}"/>
                </a:ext>
              </a:extLst>
            </p:cNvPr>
            <p:cNvGrpSpPr/>
            <p:nvPr/>
          </p:nvGrpSpPr>
          <p:grpSpPr>
            <a:xfrm>
              <a:off x="8405403" y="2272230"/>
              <a:ext cx="1080000" cy="923330"/>
              <a:chOff x="1120105" y="2088923"/>
              <a:chExt cx="1080000" cy="92333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879A53C-5C99-8CA1-03D7-40E5FACC7CD1}"/>
                  </a:ext>
                </a:extLst>
              </p:cNvPr>
              <p:cNvSpPr/>
              <p:nvPr/>
            </p:nvSpPr>
            <p:spPr>
              <a:xfrm>
                <a:off x="112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5E590B6-79C4-A42A-232C-A9C58E4817E9}"/>
                  </a:ext>
                </a:extLst>
              </p:cNvPr>
              <p:cNvSpPr/>
              <p:nvPr/>
            </p:nvSpPr>
            <p:spPr>
              <a:xfrm>
                <a:off x="1289521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79E8F4A-D1E7-2AE3-13CA-22E6E58A49E4}"/>
                </a:ext>
              </a:extLst>
            </p:cNvPr>
            <p:cNvSpPr/>
            <p:nvPr/>
          </p:nvSpPr>
          <p:spPr>
            <a:xfrm>
              <a:off x="8563203" y="166059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ABAB386-622E-01AB-697B-6BCE2C6E0544}"/>
                </a:ext>
              </a:extLst>
            </p:cNvPr>
            <p:cNvGrpSpPr/>
            <p:nvPr/>
          </p:nvGrpSpPr>
          <p:grpSpPr>
            <a:xfrm>
              <a:off x="9492902" y="2272230"/>
              <a:ext cx="1080000" cy="923330"/>
              <a:chOff x="2223339" y="2088040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FA7367B-901A-58AE-D512-C39A0068E2EA}"/>
                  </a:ext>
                </a:extLst>
              </p:cNvPr>
              <p:cNvSpPr/>
              <p:nvPr/>
            </p:nvSpPr>
            <p:spPr>
              <a:xfrm>
                <a:off x="2223339" y="2283550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D814C31-281A-E802-9E81-E6F666C61025}"/>
                  </a:ext>
                </a:extLst>
              </p:cNvPr>
              <p:cNvSpPr/>
              <p:nvPr/>
            </p:nvSpPr>
            <p:spPr>
              <a:xfrm>
                <a:off x="2355243" y="2088040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9DDD2E2-B0DE-EA75-1123-4A06409160B4}"/>
                </a:ext>
              </a:extLst>
            </p:cNvPr>
            <p:cNvGrpSpPr/>
            <p:nvPr/>
          </p:nvGrpSpPr>
          <p:grpSpPr>
            <a:xfrm>
              <a:off x="10580401" y="2272230"/>
              <a:ext cx="1080000" cy="923330"/>
              <a:chOff x="3310103" y="2071761"/>
              <a:chExt cx="1080000" cy="923330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3E25AD81-DB0B-B4CC-29A5-477A095287B0}"/>
                  </a:ext>
                </a:extLst>
              </p:cNvPr>
              <p:cNvSpPr/>
              <p:nvPr/>
            </p:nvSpPr>
            <p:spPr>
              <a:xfrm>
                <a:off x="3310103" y="2267271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CED1504-06A2-E35C-63FD-C446D25C021D}"/>
                  </a:ext>
                </a:extLst>
              </p:cNvPr>
              <p:cNvSpPr/>
              <p:nvPr/>
            </p:nvSpPr>
            <p:spPr>
              <a:xfrm>
                <a:off x="3442007" y="207176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0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35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5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24570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14167" y="369117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5 = 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0646" y="452761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35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66915" y="5356614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6BDCE8-F3AF-60A1-3EB7-B61B1FDF4C64}"/>
              </a:ext>
            </a:extLst>
          </p:cNvPr>
          <p:cNvGrpSpPr/>
          <p:nvPr/>
        </p:nvGrpSpPr>
        <p:grpSpPr>
          <a:xfrm>
            <a:off x="2151969" y="1477700"/>
            <a:ext cx="5429998" cy="1534967"/>
            <a:chOff x="1968776" y="1509571"/>
            <a:chExt cx="5429998" cy="153496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5E1C25-D185-AC0A-1274-A13B26949904}"/>
                </a:ext>
              </a:extLst>
            </p:cNvPr>
            <p:cNvSpPr/>
            <p:nvPr/>
          </p:nvSpPr>
          <p:spPr>
            <a:xfrm>
              <a:off x="1968776" y="1709293"/>
              <a:ext cx="54142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A5BD65-0F09-621E-27E6-CD2DF0D27432}"/>
                </a:ext>
              </a:extLst>
            </p:cNvPr>
            <p:cNvGrpSpPr/>
            <p:nvPr/>
          </p:nvGrpSpPr>
          <p:grpSpPr>
            <a:xfrm>
              <a:off x="1968776" y="2121208"/>
              <a:ext cx="1080000" cy="923330"/>
              <a:chOff x="-1039895" y="2088923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-103989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615E63-BD9B-1BFB-99D0-DA63A933FC65}"/>
                  </a:ext>
                </a:extLst>
              </p:cNvPr>
              <p:cNvSpPr/>
              <p:nvPr/>
            </p:nvSpPr>
            <p:spPr>
              <a:xfrm>
                <a:off x="-899796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0961678-C68E-0098-1C47-0D7400F8F3DE}"/>
                </a:ext>
              </a:extLst>
            </p:cNvPr>
            <p:cNvGrpSpPr/>
            <p:nvPr/>
          </p:nvGrpSpPr>
          <p:grpSpPr>
            <a:xfrm>
              <a:off x="3056276" y="2121208"/>
              <a:ext cx="1080000" cy="923330"/>
              <a:chOff x="40105" y="2088923"/>
              <a:chExt cx="1080000" cy="92333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BC6DA48-858E-7D2E-694A-99487D243179}"/>
                  </a:ext>
                </a:extLst>
              </p:cNvPr>
              <p:cNvSpPr/>
              <p:nvPr/>
            </p:nvSpPr>
            <p:spPr>
              <a:xfrm>
                <a:off x="4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117D199-DCD0-4782-0CD6-90616067C65D}"/>
                  </a:ext>
                </a:extLst>
              </p:cNvPr>
              <p:cNvSpPr/>
              <p:nvPr/>
            </p:nvSpPr>
            <p:spPr>
              <a:xfrm>
                <a:off x="194863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D1F8170-4937-8E4E-BECB-53A0295D19B4}"/>
                </a:ext>
              </a:extLst>
            </p:cNvPr>
            <p:cNvGrpSpPr/>
            <p:nvPr/>
          </p:nvGrpSpPr>
          <p:grpSpPr>
            <a:xfrm>
              <a:off x="4143776" y="2121208"/>
              <a:ext cx="1080000" cy="923330"/>
              <a:chOff x="1120105" y="2088923"/>
              <a:chExt cx="1080000" cy="92333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112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2F6660-8E54-F664-BC66-8C446A5950AF}"/>
                  </a:ext>
                </a:extLst>
              </p:cNvPr>
              <p:cNvSpPr/>
              <p:nvPr/>
            </p:nvSpPr>
            <p:spPr>
              <a:xfrm>
                <a:off x="1289521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4301576" y="150957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C2853EB-2E43-A3AD-1EE6-8ABC35BE63D1}"/>
                </a:ext>
              </a:extLst>
            </p:cNvPr>
            <p:cNvGrpSpPr/>
            <p:nvPr/>
          </p:nvGrpSpPr>
          <p:grpSpPr>
            <a:xfrm>
              <a:off x="5231275" y="2121208"/>
              <a:ext cx="1080000" cy="923330"/>
              <a:chOff x="2223339" y="2088040"/>
              <a:chExt cx="1080000" cy="92333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B5C58E5-EDCE-2EF9-E451-63EBE6B0AC92}"/>
                  </a:ext>
                </a:extLst>
              </p:cNvPr>
              <p:cNvSpPr/>
              <p:nvPr/>
            </p:nvSpPr>
            <p:spPr>
              <a:xfrm>
                <a:off x="2223339" y="2283550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B425DFC-53DC-26A9-B079-AC476EA971D5}"/>
                  </a:ext>
                </a:extLst>
              </p:cNvPr>
              <p:cNvSpPr/>
              <p:nvPr/>
            </p:nvSpPr>
            <p:spPr>
              <a:xfrm>
                <a:off x="2355243" y="2088040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6FC762B-9EA2-6245-211A-0D266260A258}"/>
                </a:ext>
              </a:extLst>
            </p:cNvPr>
            <p:cNvGrpSpPr/>
            <p:nvPr/>
          </p:nvGrpSpPr>
          <p:grpSpPr>
            <a:xfrm>
              <a:off x="6318774" y="2121208"/>
              <a:ext cx="1080000" cy="923330"/>
              <a:chOff x="3310103" y="2071761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EE42449-C703-87CC-EB2A-9D4CFB8692E6}"/>
                  </a:ext>
                </a:extLst>
              </p:cNvPr>
              <p:cNvSpPr/>
              <p:nvPr/>
            </p:nvSpPr>
            <p:spPr>
              <a:xfrm>
                <a:off x="3310103" y="2267271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0AE29BF-236B-DFB0-4609-CBFE88CCE91B}"/>
                  </a:ext>
                </a:extLst>
              </p:cNvPr>
              <p:cNvSpPr/>
              <p:nvPr/>
            </p:nvSpPr>
            <p:spPr>
              <a:xfrm>
                <a:off x="3442007" y="207176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EB461D8-B6D8-4796-C146-05280BED498B}"/>
              </a:ext>
            </a:extLst>
          </p:cNvPr>
          <p:cNvSpPr/>
          <p:nvPr/>
        </p:nvSpPr>
        <p:spPr>
          <a:xfrm>
            <a:off x="5247343" y="324391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5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9" grpId="0" animBg="1"/>
      <p:bldP spid="31" grpId="0"/>
      <p:bldP spid="32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1EBE-7873-E82B-0A3A-72AAE4377C8A}"/>
              </a:ext>
            </a:extLst>
          </p:cNvPr>
          <p:cNvSpPr txBox="1"/>
          <p:nvPr/>
        </p:nvSpPr>
        <p:spPr>
          <a:xfrm>
            <a:off x="773214" y="2829071"/>
            <a:ext cx="31444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21 ÷ 3 = 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78064-AA15-3492-9D29-F66CC39B9D83}"/>
              </a:ext>
            </a:extLst>
          </p:cNvPr>
          <p:cNvSpPr txBox="1"/>
          <p:nvPr/>
        </p:nvSpPr>
        <p:spPr>
          <a:xfrm>
            <a:off x="1317620" y="1771724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5CC53-17BB-1143-0AD7-3D10BE7D9522}"/>
              </a:ext>
            </a:extLst>
          </p:cNvPr>
          <p:cNvGrpSpPr/>
          <p:nvPr/>
        </p:nvGrpSpPr>
        <p:grpSpPr>
          <a:xfrm>
            <a:off x="690246" y="3662716"/>
            <a:ext cx="3240000" cy="1570037"/>
            <a:chOff x="639098" y="3837560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32326A-66C0-3B19-B9CA-D028F8F0B305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9284791-BBAB-E397-DF6D-73F898B86E89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BAD6AE6-97B1-E2DA-D80B-ECB86910A74E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3C3527D-6588-D64D-59B8-F04C59AA32B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DA3A55D-9061-40F1-3BCF-B1A59C9298FE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DA9916-FAE7-EE56-C989-2D14F39A92F0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3089CC-DD0C-2236-2DAF-F59ED1535860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9FA9C5-C781-B4AB-87FF-D980F2C049D9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EDA5C6-E874-DC98-FF73-242628AE04DB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4BA5C82-D8AB-6B8B-F269-F887B7C26E71}"/>
              </a:ext>
            </a:extLst>
          </p:cNvPr>
          <p:cNvGrpSpPr/>
          <p:nvPr/>
        </p:nvGrpSpPr>
        <p:grpSpPr>
          <a:xfrm>
            <a:off x="5179875" y="3662716"/>
            <a:ext cx="3692179" cy="1549490"/>
            <a:chOff x="5149277" y="3697166"/>
            <a:chExt cx="3692179" cy="15494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98950BE-A1D3-D62B-8154-9284121B4C30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367BF9-5810-97CE-DF24-D2FF73F701B7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3F5A4D9-3177-67F7-FCAC-B27F7922C3EC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E6AE774-8A1E-25DC-DBEE-F3B6604C98F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6ACEE6-E87B-2D9B-96A4-F6FB4961576C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15733B0-C1ED-DBB6-3887-FB2AD5D33977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083E5EE-31AB-FE71-D050-57624860DF7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2CB8E5B-DF40-C896-B54A-FD801370FF9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7BB999B-556D-6600-155C-0407DC455254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05426ACD-97FE-3000-C97D-EF37D4FBCAC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76C579-192B-BC99-F832-E1B14BEAEB1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3968247-56A5-73D5-AD67-851B44974211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A9ED896-89DF-09D9-0619-69B81489EC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CE29568-F359-C6BE-70DA-3CB9A7E606C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2180F86-CC7E-54B8-F836-4AF884B74F2F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60BC9C8E-3D81-CB4C-1B6B-659CF2EAC2F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BF9675C-E4AE-5C47-E228-2988B6FA57B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3413733-A518-1678-8BAA-2C47F3049EFC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F3E227AC-ED99-5440-E810-B55CC596167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AFEDF4-BDBD-D2D1-47FC-724F8028B7A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0A9281B-E869-F547-38FE-908DCAF9F71A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E6D7C06-7A34-C3E9-F98C-D4AE9D9F831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487F640-665F-4EED-8173-E17E97028F2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3497DC-60B0-7173-D718-0D8F1BC36ADC}"/>
              </a:ext>
            </a:extLst>
          </p:cNvPr>
          <p:cNvCxnSpPr>
            <a:cxnSpLocks/>
          </p:cNvCxnSpPr>
          <p:nvPr/>
        </p:nvCxnSpPr>
        <p:spPr>
          <a:xfrm>
            <a:off x="4642048" y="2744690"/>
            <a:ext cx="0" cy="293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3C6AFD6-023A-A170-D585-04BAEBB04A92}"/>
              </a:ext>
            </a:extLst>
          </p:cNvPr>
          <p:cNvSpPr txBox="1"/>
          <p:nvPr/>
        </p:nvSpPr>
        <p:spPr>
          <a:xfrm>
            <a:off x="1330050" y="5963265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What’s the same and what’s different?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6C507-0C7D-248D-D272-A9905356E035}"/>
              </a:ext>
            </a:extLst>
          </p:cNvPr>
          <p:cNvSpPr txBox="1"/>
          <p:nvPr/>
        </p:nvSpPr>
        <p:spPr>
          <a:xfrm>
            <a:off x="1459359" y="5840154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Use your bar model to find </a:t>
            </a:r>
            <a:r>
              <a:rPr lang="en-GB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FB4DF0-B21D-D0BB-DA7C-869FE18DF108}"/>
              </a:ext>
            </a:extLst>
          </p:cNvPr>
          <p:cNvGrpSpPr/>
          <p:nvPr/>
        </p:nvGrpSpPr>
        <p:grpSpPr>
          <a:xfrm>
            <a:off x="684716" y="3652442"/>
            <a:ext cx="3240000" cy="1570037"/>
            <a:chOff x="639098" y="3837560"/>
            <a:chExt cx="3240000" cy="15700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022F37-4FF5-279F-4CDC-299341CF3F76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C8C0E2C-0624-0958-C99C-0559A6F7A5DA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8EC01CD-887B-0708-0DB7-F8FD799BCDF7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45533D-7084-6F8F-6126-4E3761FC6C8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8DA583E-D91C-75C9-65E3-CE8ABF90F80A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F71B88-4B3A-EE4C-0212-8E03D6B7DDC8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CA5EFF-DA54-F5C0-AB77-241FFBA37F8E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5DCCFF-DF4C-AF27-8412-CA3A4B33240C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3ED5FD-59EC-8173-0DFA-4D71C015D394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C696CED-1EC6-648D-50F8-93BBA7C4E083}"/>
              </a:ext>
            </a:extLst>
          </p:cNvPr>
          <p:cNvGrpSpPr/>
          <p:nvPr/>
        </p:nvGrpSpPr>
        <p:grpSpPr>
          <a:xfrm>
            <a:off x="5172907" y="3666157"/>
            <a:ext cx="3692179" cy="1549490"/>
            <a:chOff x="5149277" y="3697166"/>
            <a:chExt cx="3692179" cy="1549490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7230D609-45D9-BDBD-AD54-CC4E5EA3B031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EB80375-BD4D-C45C-686E-35F9D3449692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C814E5D-BFEA-6CE2-338D-B3BBD54AA9C9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2CFC2EF-CC2D-8466-7E40-FDD03FF044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4B81059-E326-25A4-5478-DC96B1779D7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B1EC8C7-889C-1809-8389-34DE68359942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0ECF3A46-3763-7FAE-09A6-CD786BF8E8C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1D9C4BE-BA31-FC6D-412A-0AAE64D2D5E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EA2ED12-2370-8F3C-DDC1-D9A5347BA2DD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200C1A1-C37A-30AC-48E3-406BB95B195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92CF70C-294B-3C29-6F7C-B8052918EFD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529625-4BBE-FE12-C3B6-4DB71BD5BD64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9D4E0960-E68A-A182-EAAB-98BFD6F8BCA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137FAE5-D3F1-9014-F283-552ED9F3F47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4374472-2446-1FF1-838D-C026946B0F82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777775F9-C997-B119-A87A-51DEAD75E73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81F8EF9-D39D-63AF-E3A2-010230F0BCA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E6B0B6D-9474-C34C-0B7B-3D87DBA06A92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08185B5-BE72-9E27-3F07-608EEA55E1B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F1E4F66-F41F-2E66-87E8-DE8B18B313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44E77FA-2C81-3DDF-3468-FEDCAB13C613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7A66C9FF-66CC-6808-6F1D-E9707CB0298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EDCBEAF-F099-0B97-CABB-761A7E67A1D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18CA303-1812-A8E7-675F-1A54E243F12F}"/>
              </a:ext>
            </a:extLst>
          </p:cNvPr>
          <p:cNvSpPr txBox="1"/>
          <p:nvPr/>
        </p:nvSpPr>
        <p:spPr>
          <a:xfrm>
            <a:off x="5172907" y="2744690"/>
            <a:ext cx="31444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21 ÷ 7 = 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301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949677" y="1145861"/>
            <a:ext cx="5771535" cy="3576498"/>
            <a:chOff x="3470786" y="1251546"/>
            <a:chExt cx="5771535" cy="357649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 x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42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 ÷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6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765643" y="525322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67665" y="1136703"/>
            <a:ext cx="5771535" cy="3576498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526433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 x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42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 ÷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907</TotalTime>
  <Words>325</Words>
  <Application>Microsoft Office PowerPoint</Application>
  <PresentationFormat>On-screen Show (4:3)</PresentationFormat>
  <Paragraphs>120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49</cp:revision>
  <dcterms:created xsi:type="dcterms:W3CDTF">2013-01-27T09:14:16Z</dcterms:created>
  <dcterms:modified xsi:type="dcterms:W3CDTF">2025-12-09T16:29:22Z</dcterms:modified>
  <cp:category/>
</cp:coreProperties>
</file>