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57" r:id="rId4"/>
    <p:sldId id="274" r:id="rId5"/>
    <p:sldId id="275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X3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197" y="2694039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3903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9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9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1165653" y="4354122"/>
            <a:ext cx="7151208" cy="1071716"/>
            <a:chOff x="1165653" y="4354122"/>
            <a:chExt cx="7151208" cy="107171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1165653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661" y="3313629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058" y="3313629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455" y="3313629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852" y="3313629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249" y="3313629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46" y="3313629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043" y="3313629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440" y="3313629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837" y="3313629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3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3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28569" y="1381442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3 = 9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3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3837 0.1898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94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1504 L 0.07934 0.1812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981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0781 0.19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24965 0.186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3" y="93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3368 0.186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9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0868 0.19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35017 0.19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969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3646 0.185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925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007 0.192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21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3037393" y="1692080"/>
            <a:ext cx="3240000" cy="1224097"/>
            <a:chOff x="3116052" y="1907458"/>
            <a:chExt cx="3240000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9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7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177492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7CE0-95EA-FBC0-6C4C-07976B6828F4}"/>
              </a:ext>
            </a:extLst>
          </p:cNvPr>
          <p:cNvSpPr/>
          <p:nvPr/>
        </p:nvSpPr>
        <p:spPr>
          <a:xfrm>
            <a:off x="42721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366809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3037393" y="1477973"/>
            <a:ext cx="3240000" cy="1570037"/>
            <a:chOff x="7431226" y="1335468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43322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3 × ___ = 21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512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317523" y="331240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4103" y="450142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12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47252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B840963-6F63-8605-5694-11CE7B28E1C6}"/>
              </a:ext>
            </a:extLst>
          </p:cNvPr>
          <p:cNvSpPr/>
          <p:nvPr/>
        </p:nvSpPr>
        <p:spPr>
          <a:xfrm>
            <a:off x="2702603" y="1825693"/>
            <a:ext cx="4328730" cy="599768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CEA94D-1F89-0DFC-F2A0-B365E409E329}"/>
              </a:ext>
            </a:extLst>
          </p:cNvPr>
          <p:cNvGrpSpPr/>
          <p:nvPr/>
        </p:nvGrpSpPr>
        <p:grpSpPr>
          <a:xfrm>
            <a:off x="2711717" y="2220298"/>
            <a:ext cx="1080000" cy="923330"/>
            <a:chOff x="2044385" y="2067898"/>
            <a:chExt cx="1080000" cy="923330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55F70552-23B0-283A-55C7-9BE1DE04B2A0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9CC32EB-4F9B-F7C2-DDB8-604B8E7B4808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BD9B058-C1DB-67B5-436F-9475638D10E9}"/>
              </a:ext>
            </a:extLst>
          </p:cNvPr>
          <p:cNvSpPr/>
          <p:nvPr/>
        </p:nvSpPr>
        <p:spPr>
          <a:xfrm>
            <a:off x="4421599" y="161631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458F87-D43B-6F30-36F5-37E168AFBD91}"/>
              </a:ext>
            </a:extLst>
          </p:cNvPr>
          <p:cNvGrpSpPr/>
          <p:nvPr/>
        </p:nvGrpSpPr>
        <p:grpSpPr>
          <a:xfrm>
            <a:off x="3794627" y="2220298"/>
            <a:ext cx="1080000" cy="923330"/>
            <a:chOff x="2044385" y="2067898"/>
            <a:chExt cx="1080000" cy="923330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DD5158D1-7249-FAFD-EB40-67A6FB0A1DC3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36AB1E3-04A3-4DE7-97E5-6BD88D7DD4EC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95CC6F-8839-E1FE-D518-71B100D2B1D3}"/>
              </a:ext>
            </a:extLst>
          </p:cNvPr>
          <p:cNvGrpSpPr/>
          <p:nvPr/>
        </p:nvGrpSpPr>
        <p:grpSpPr>
          <a:xfrm>
            <a:off x="4877537" y="2220298"/>
            <a:ext cx="1080000" cy="923330"/>
            <a:chOff x="2044385" y="2067898"/>
            <a:chExt cx="1080000" cy="92333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68768967-F24F-E7AD-7266-F1BFD0C7124E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82B800E-0ED9-6292-BD2B-A9825D77DA56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8407B1-92C5-1B4E-5DFF-18FA7177B057}"/>
              </a:ext>
            </a:extLst>
          </p:cNvPr>
          <p:cNvGrpSpPr/>
          <p:nvPr/>
        </p:nvGrpSpPr>
        <p:grpSpPr>
          <a:xfrm>
            <a:off x="5960447" y="2220298"/>
            <a:ext cx="1080000" cy="923330"/>
            <a:chOff x="2044385" y="2067898"/>
            <a:chExt cx="1080000" cy="92333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2977E4BD-0510-9C7D-97D1-B4234F511892}"/>
                </a:ext>
              </a:extLst>
            </p:cNvPr>
            <p:cNvSpPr/>
            <p:nvPr/>
          </p:nvSpPr>
          <p:spPr>
            <a:xfrm>
              <a:off x="2044385" y="227840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A939CEE-9B7A-03A9-6A4A-064DD9C08D46}"/>
                </a:ext>
              </a:extLst>
            </p:cNvPr>
            <p:cNvSpPr/>
            <p:nvPr/>
          </p:nvSpPr>
          <p:spPr>
            <a:xfrm>
              <a:off x="2170319" y="206789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702603" y="1606777"/>
            <a:ext cx="4328730" cy="1541826"/>
            <a:chOff x="2044385" y="1449402"/>
            <a:chExt cx="4328730" cy="154182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432873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3779944" y="14494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15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72113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880851" y="1327384"/>
            <a:ext cx="5771535" cy="1432675"/>
            <a:chOff x="3470786" y="1251546"/>
            <a:chExt cx="5771535" cy="14326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 x  ?  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  ?  x  3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819079" y="4351322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</TotalTime>
  <Words>296</Words>
  <Application>Microsoft Office PowerPoint</Application>
  <PresentationFormat>On-screen Show (4:3)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2025-12-04T18:56:07Z</dcterms:modified>
  <cp:category/>
</cp:coreProperties>
</file>