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71" r:id="rId3"/>
    <p:sldId id="273" r:id="rId4"/>
    <p:sldId id="265" r:id="rId5"/>
    <p:sldId id="275" r:id="rId6"/>
    <p:sldId id="274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756381" y="-11231"/>
            <a:ext cx="85400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Subtract 10 </a:t>
            </a:r>
          </a:p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(missing numbers)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Graphic 4">
            <a:extLst>
              <a:ext uri="{FF2B5EF4-FFF2-40B4-BE49-F238E27FC236}">
                <a16:creationId xmlns:a16="http://schemas.microsoft.com/office/drawing/2014/main" id="{A2E2277C-A4A7-E90D-12C3-4CAFA0ABCD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71720" y="2222938"/>
            <a:ext cx="4049488" cy="3856652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679372" y="6292333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A9F4F0-3C3A-A509-0FC2-D297A3777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89823912-C09E-EA85-882D-5F21F843F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A536FC3-D699-BF17-7B3D-4C9B34D5C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4339" y="5936226"/>
            <a:ext cx="570270" cy="787472"/>
          </a:xfrm>
          <a:prstGeom prst="rect">
            <a:avLst/>
          </a:prstGeom>
        </p:spPr>
      </p:pic>
      <p:graphicFrame>
        <p:nvGraphicFramePr>
          <p:cNvPr id="81" name="Table 80">
            <a:extLst>
              <a:ext uri="{FF2B5EF4-FFF2-40B4-BE49-F238E27FC236}">
                <a16:creationId xmlns:a16="http://schemas.microsoft.com/office/drawing/2014/main" id="{91FBE520-A5C1-5DEB-8D4A-80B3A60002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320785"/>
              </p:ext>
            </p:extLst>
          </p:nvPr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82" name="TextBox 81">
            <a:extLst>
              <a:ext uri="{FF2B5EF4-FFF2-40B4-BE49-F238E27FC236}">
                <a16:creationId xmlns:a16="http://schemas.microsoft.com/office/drawing/2014/main" id="{EACD3A56-73C3-349D-25D8-C5023E535FA7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044FF06-231E-E49B-D00B-DA4A83C15886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44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51E6981-B77F-FEBC-CE95-B4C5CF49EAC8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94C890D-E028-02AF-E7E8-985AB1AF5E3C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34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C59F10F-A085-4AF7-5A4A-DCC96F770E64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89C6BFC-6129-7609-2696-8A328E7A15C8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54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058CC7D-6C85-9ADC-C1BA-FAE199ED2EC5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64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C4482BE-33E6-CA17-5C26-97186D687556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74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075A475-377E-BB4C-0C19-764AEA923497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84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0436D56-4EE0-3DD6-F854-DFC2F70B8BE3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94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1E56F6B6-2914-4113-887F-B75AC4C97646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93" name="Arrow: Curved Down 92">
              <a:extLst>
                <a:ext uri="{FF2B5EF4-FFF2-40B4-BE49-F238E27FC236}">
                  <a16:creationId xmlns:a16="http://schemas.microsoft.com/office/drawing/2014/main" id="{403EE4A4-0287-992E-5596-1E8B1B88E0E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14180B10-6988-E263-74AD-EB245B6395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5EEF59DB-9042-A104-0E6A-D9B5FF9AD084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96" name="Arrow: Curved Down 95">
              <a:extLst>
                <a:ext uri="{FF2B5EF4-FFF2-40B4-BE49-F238E27FC236}">
                  <a16:creationId xmlns:a16="http://schemas.microsoft.com/office/drawing/2014/main" id="{0D391D0D-BD97-991B-F021-F650F18D8E5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39663121-67FC-7A17-7015-520221BACA1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D43F330A-CFE4-1DAA-12D2-C31C5DC2249B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99" name="Arrow: Curved Down 98">
              <a:extLst>
                <a:ext uri="{FF2B5EF4-FFF2-40B4-BE49-F238E27FC236}">
                  <a16:creationId xmlns:a16="http://schemas.microsoft.com/office/drawing/2014/main" id="{4D7A8308-E2FD-68C9-55AB-412D9865927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96A5EA9F-2522-D558-2764-C179042EF36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71C29A72-BFED-C39E-B3E3-7F5E5BF63B38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102" name="Arrow: Curved Down 101">
              <a:extLst>
                <a:ext uri="{FF2B5EF4-FFF2-40B4-BE49-F238E27FC236}">
                  <a16:creationId xmlns:a16="http://schemas.microsoft.com/office/drawing/2014/main" id="{2B8C4B8A-9DFA-55C1-9CD8-AE0F4E4F297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E32C6FD1-F078-84E6-B9CC-2B5F7A43E4D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6484377D-2EFB-C799-1824-22E80BC7F0F6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105" name="Arrow: Curved Down 104">
              <a:extLst>
                <a:ext uri="{FF2B5EF4-FFF2-40B4-BE49-F238E27FC236}">
                  <a16:creationId xmlns:a16="http://schemas.microsoft.com/office/drawing/2014/main" id="{23AE6380-5976-70DA-7F82-AD5C4FFA713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F5D91072-15CD-660B-394E-A788979D3BF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337C57E-9009-ACA8-F057-937C3A003C9B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108" name="Arrow: Curved Down 107">
              <a:extLst>
                <a:ext uri="{FF2B5EF4-FFF2-40B4-BE49-F238E27FC236}">
                  <a16:creationId xmlns:a16="http://schemas.microsoft.com/office/drawing/2014/main" id="{B46F86EF-058E-D9F1-9D0C-4AF3C29F895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00E50F3E-904E-F7AA-D59D-A6711E65ADF1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7754BA30-7215-9EF6-BC21-BE8DF0F471E8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111" name="Arrow: Curved Down 110">
              <a:extLst>
                <a:ext uri="{FF2B5EF4-FFF2-40B4-BE49-F238E27FC236}">
                  <a16:creationId xmlns:a16="http://schemas.microsoft.com/office/drawing/2014/main" id="{222BEBB8-228C-06FA-CF88-D4A9EEFE2DA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C794343C-DAEF-BA6C-8606-B4F9E37D0DE6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DE74CDCC-B781-8949-5911-503502E1E1F7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114" name="Arrow: Curved Down 113">
              <a:extLst>
                <a:ext uri="{FF2B5EF4-FFF2-40B4-BE49-F238E27FC236}">
                  <a16:creationId xmlns:a16="http://schemas.microsoft.com/office/drawing/2014/main" id="{B89C1CEA-1E57-83AA-7CFD-2D65B1D9B9B0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07B447CF-7DF7-647C-CB02-6E4E1206C8C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8F205061-6740-DFA1-424E-6E4C23FD65A4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117" name="Arrow: Curved Down 116">
              <a:extLst>
                <a:ext uri="{FF2B5EF4-FFF2-40B4-BE49-F238E27FC236}">
                  <a16:creationId xmlns:a16="http://schemas.microsoft.com/office/drawing/2014/main" id="{4611B7E0-4B55-2DF9-4426-1D9F61DCCDC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BCB35A29-0016-9D00-F451-92322504BE41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sp>
        <p:nvSpPr>
          <p:cNvPr id="119" name="Rectangle 118">
            <a:extLst>
              <a:ext uri="{FF2B5EF4-FFF2-40B4-BE49-F238E27FC236}">
                <a16:creationId xmlns:a16="http://schemas.microsoft.com/office/drawing/2014/main" id="{10E4ECC0-27B5-D8A5-49D5-78D10012D47F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10s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53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1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997742-6B75-42B7-2089-AAEF2E3AD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D54BDED-003F-7274-B161-3F6DB7C98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20D195C3-FB6A-0E3D-B1C3-52E04363B6D1}"/>
              </a:ext>
            </a:extLst>
          </p:cNvPr>
          <p:cNvGrpSpPr/>
          <p:nvPr/>
        </p:nvGrpSpPr>
        <p:grpSpPr>
          <a:xfrm>
            <a:off x="2674374" y="527379"/>
            <a:ext cx="4086562" cy="1702762"/>
            <a:chOff x="2674374" y="1450709"/>
            <a:chExt cx="4086562" cy="170276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3FC8D4C-A5DA-19F1-7C40-54697A017DC2}"/>
                </a:ext>
              </a:extLst>
            </p:cNvPr>
            <p:cNvSpPr/>
            <p:nvPr/>
          </p:nvSpPr>
          <p:spPr>
            <a:xfrm>
              <a:off x="2674374" y="1533832"/>
              <a:ext cx="3952568" cy="75708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ADA206C2-7840-8850-4983-DC34F5407937}"/>
                </a:ext>
              </a:extLst>
            </p:cNvPr>
            <p:cNvSpPr/>
            <p:nvPr/>
          </p:nvSpPr>
          <p:spPr>
            <a:xfrm>
              <a:off x="2674374" y="2290916"/>
              <a:ext cx="2487561" cy="757084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D36D1AC-4432-DD8F-FD8F-E807D3A7BE9A}"/>
                </a:ext>
              </a:extLst>
            </p:cNvPr>
            <p:cNvSpPr/>
            <p:nvPr/>
          </p:nvSpPr>
          <p:spPr>
            <a:xfrm>
              <a:off x="5161935" y="2290916"/>
              <a:ext cx="1465007" cy="757084"/>
            </a:xfrm>
            <a:prstGeom prst="roundRect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DACA68C-6EAA-58AB-F672-C7E98A05A621}"/>
                </a:ext>
              </a:extLst>
            </p:cNvPr>
            <p:cNvSpPr/>
            <p:nvPr/>
          </p:nvSpPr>
          <p:spPr>
            <a:xfrm>
              <a:off x="3562935" y="1450709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52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3A9C501-BD10-0F76-DF09-3823DA9089EB}"/>
                </a:ext>
              </a:extLst>
            </p:cNvPr>
            <p:cNvSpPr/>
            <p:nvPr/>
          </p:nvSpPr>
          <p:spPr>
            <a:xfrm>
              <a:off x="2843351" y="2230141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42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2FAFCD7-4E80-8D38-23B3-FE32D95507AF}"/>
                </a:ext>
              </a:extLst>
            </p:cNvPr>
            <p:cNvSpPr/>
            <p:nvPr/>
          </p:nvSpPr>
          <p:spPr>
            <a:xfrm>
              <a:off x="4886632" y="2207793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DE6005D-2BB3-9A1A-2D14-1104320CA0F2}"/>
              </a:ext>
            </a:extLst>
          </p:cNvPr>
          <p:cNvSpPr/>
          <p:nvPr/>
        </p:nvSpPr>
        <p:spPr>
          <a:xfrm>
            <a:off x="238422" y="2528231"/>
            <a:ext cx="890557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/>
              <a:t>The whole is ____.</a:t>
            </a:r>
          </a:p>
          <a:p>
            <a:pPr algn="ctr"/>
            <a:endParaRPr lang="en-US" sz="4800" dirty="0"/>
          </a:p>
          <a:p>
            <a:pPr algn="ctr"/>
            <a:r>
              <a:rPr lang="en-US" sz="4800" dirty="0"/>
              <a:t>One part is ___ and</a:t>
            </a:r>
          </a:p>
          <a:p>
            <a:pPr algn="ctr"/>
            <a:r>
              <a:rPr lang="en-US" sz="4800" dirty="0"/>
              <a:t> </a:t>
            </a:r>
          </a:p>
          <a:p>
            <a:pPr algn="ctr"/>
            <a:r>
              <a:rPr lang="en-US" sz="4800" dirty="0"/>
              <a:t>the other part is ___.</a:t>
            </a:r>
            <a:endParaRPr lang="en-US" sz="4800" b="1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9C062D-3ACB-F126-896D-D49880ACC46D}"/>
              </a:ext>
            </a:extLst>
          </p:cNvPr>
          <p:cNvSpPr/>
          <p:nvPr/>
        </p:nvSpPr>
        <p:spPr>
          <a:xfrm>
            <a:off x="5270089" y="2562642"/>
            <a:ext cx="20619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52</a:t>
            </a:r>
            <a:endParaRPr lang="en-US" sz="6600" b="1" cap="none" spc="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772A5D-E330-DC42-45C6-705CA1150E16}"/>
              </a:ext>
            </a:extLst>
          </p:cNvPr>
          <p:cNvSpPr/>
          <p:nvPr/>
        </p:nvSpPr>
        <p:spPr>
          <a:xfrm>
            <a:off x="4606412" y="4005558"/>
            <a:ext cx="20619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42</a:t>
            </a:r>
            <a:endParaRPr lang="en-US" sz="6600" b="1" cap="none" spc="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25231F-8525-D9B6-6610-A4FFFA7569B5}"/>
              </a:ext>
            </a:extLst>
          </p:cNvPr>
          <p:cNvSpPr/>
          <p:nvPr/>
        </p:nvSpPr>
        <p:spPr>
          <a:xfrm>
            <a:off x="5595978" y="5416501"/>
            <a:ext cx="20619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6600" b="1" cap="none" spc="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9574EF-00EC-6474-0532-8E0E05A3F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0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D9B4CC-DA9E-5B3A-38DA-FA02CD72B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C319E9C-75EA-F267-D919-A00840111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54792B65-3283-F4D2-30AE-0EC6C46136D6}"/>
              </a:ext>
            </a:extLst>
          </p:cNvPr>
          <p:cNvGrpSpPr/>
          <p:nvPr/>
        </p:nvGrpSpPr>
        <p:grpSpPr>
          <a:xfrm>
            <a:off x="2674374" y="945475"/>
            <a:ext cx="4086562" cy="1702762"/>
            <a:chOff x="2674374" y="1450709"/>
            <a:chExt cx="4086562" cy="170276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84E9580-11AC-D20B-4B19-589A5AE62ABD}"/>
                </a:ext>
              </a:extLst>
            </p:cNvPr>
            <p:cNvSpPr/>
            <p:nvPr/>
          </p:nvSpPr>
          <p:spPr>
            <a:xfrm>
              <a:off x="2674374" y="1533832"/>
              <a:ext cx="3952568" cy="75708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BF2D0A3C-AFB7-2E4D-9ABC-79700694C9F1}"/>
                </a:ext>
              </a:extLst>
            </p:cNvPr>
            <p:cNvSpPr/>
            <p:nvPr/>
          </p:nvSpPr>
          <p:spPr>
            <a:xfrm>
              <a:off x="2674374" y="2290916"/>
              <a:ext cx="2487561" cy="757084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4D15098-11C4-8E29-3EAD-5E9F78312639}"/>
                </a:ext>
              </a:extLst>
            </p:cNvPr>
            <p:cNvSpPr/>
            <p:nvPr/>
          </p:nvSpPr>
          <p:spPr>
            <a:xfrm>
              <a:off x="5161935" y="2290916"/>
              <a:ext cx="1465007" cy="757084"/>
            </a:xfrm>
            <a:prstGeom prst="roundRect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2B76A62-DFF1-6C9E-F96C-4F4F1D5CB690}"/>
                </a:ext>
              </a:extLst>
            </p:cNvPr>
            <p:cNvSpPr/>
            <p:nvPr/>
          </p:nvSpPr>
          <p:spPr>
            <a:xfrm>
              <a:off x="3562935" y="1450709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37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2066891-A946-EE78-D986-92AFB9EAEA6D}"/>
                </a:ext>
              </a:extLst>
            </p:cNvPr>
            <p:cNvSpPr/>
            <p:nvPr/>
          </p:nvSpPr>
          <p:spPr>
            <a:xfrm>
              <a:off x="2843351" y="2230141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E06E046-39A1-828B-DEFF-6B6E16970704}"/>
                </a:ext>
              </a:extLst>
            </p:cNvPr>
            <p:cNvSpPr/>
            <p:nvPr/>
          </p:nvSpPr>
          <p:spPr>
            <a:xfrm>
              <a:off x="4886632" y="2207793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0E4ABEE-3E54-BA07-16DF-E09306CD2D21}"/>
              </a:ext>
            </a:extLst>
          </p:cNvPr>
          <p:cNvSpPr txBox="1"/>
          <p:nvPr/>
        </p:nvSpPr>
        <p:spPr>
          <a:xfrm>
            <a:off x="1128252" y="3417161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37  -  10  =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8A9E8C2-5DA1-3104-0C9A-2389211A44A6}"/>
              </a:ext>
            </a:extLst>
          </p:cNvPr>
          <p:cNvSpPr/>
          <p:nvPr/>
        </p:nvSpPr>
        <p:spPr>
          <a:xfrm>
            <a:off x="5618432" y="3394813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CD36FDC-5ACE-B620-8836-E6B09C27DBB5}"/>
              </a:ext>
            </a:extLst>
          </p:cNvPr>
          <p:cNvSpPr txBox="1"/>
          <p:nvPr/>
        </p:nvSpPr>
        <p:spPr>
          <a:xfrm>
            <a:off x="1096926" y="4652803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37  -  27   =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 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76E81EA-D947-F7B6-7924-D1BEE711D2AF}"/>
              </a:ext>
            </a:extLst>
          </p:cNvPr>
          <p:cNvSpPr/>
          <p:nvPr/>
        </p:nvSpPr>
        <p:spPr>
          <a:xfrm>
            <a:off x="5618432" y="4589030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89BB55-5436-7BEC-1FEC-DEFDAE31A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0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11EB7F-6EA6-F7B5-92AA-DF17D5CEB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E9D8E02D-8FC7-DE0E-7296-0ECD6DFD5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8A918F00-8D33-5CC6-EF08-55DD96E19769}"/>
              </a:ext>
            </a:extLst>
          </p:cNvPr>
          <p:cNvGrpSpPr/>
          <p:nvPr/>
        </p:nvGrpSpPr>
        <p:grpSpPr>
          <a:xfrm>
            <a:off x="2674374" y="945475"/>
            <a:ext cx="4086562" cy="1702762"/>
            <a:chOff x="2674374" y="1450709"/>
            <a:chExt cx="4086562" cy="170276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1C7C54D-688B-AC72-F678-FC26D810A3A5}"/>
                </a:ext>
              </a:extLst>
            </p:cNvPr>
            <p:cNvSpPr/>
            <p:nvPr/>
          </p:nvSpPr>
          <p:spPr>
            <a:xfrm>
              <a:off x="2674374" y="1533832"/>
              <a:ext cx="3952568" cy="75708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EF456791-9DFF-1F3B-1608-E5C64E206358}"/>
                </a:ext>
              </a:extLst>
            </p:cNvPr>
            <p:cNvSpPr/>
            <p:nvPr/>
          </p:nvSpPr>
          <p:spPr>
            <a:xfrm>
              <a:off x="2674374" y="2290916"/>
              <a:ext cx="2487561" cy="757084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EC2CC27-333B-E43F-B436-96FA2FE1E7AB}"/>
                </a:ext>
              </a:extLst>
            </p:cNvPr>
            <p:cNvSpPr/>
            <p:nvPr/>
          </p:nvSpPr>
          <p:spPr>
            <a:xfrm>
              <a:off x="5161935" y="2290916"/>
              <a:ext cx="1465007" cy="757084"/>
            </a:xfrm>
            <a:prstGeom prst="roundRect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6257EF5-CE50-B805-6267-C6DBE96AC069}"/>
                </a:ext>
              </a:extLst>
            </p:cNvPr>
            <p:cNvSpPr/>
            <p:nvPr/>
          </p:nvSpPr>
          <p:spPr>
            <a:xfrm>
              <a:off x="3562935" y="1450709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37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A1F1F4F-49E8-F9C4-346F-906BD5F230FA}"/>
                </a:ext>
              </a:extLst>
            </p:cNvPr>
            <p:cNvSpPr/>
            <p:nvPr/>
          </p:nvSpPr>
          <p:spPr>
            <a:xfrm>
              <a:off x="2843351" y="2230141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4B6C32B-5B93-4380-A39C-6C87913DF889}"/>
                </a:ext>
              </a:extLst>
            </p:cNvPr>
            <p:cNvSpPr/>
            <p:nvPr/>
          </p:nvSpPr>
          <p:spPr>
            <a:xfrm>
              <a:off x="4886632" y="2207793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84B0F7B-90E7-0A43-7246-BE6A1509F090}"/>
              </a:ext>
            </a:extLst>
          </p:cNvPr>
          <p:cNvSpPr txBox="1"/>
          <p:nvPr/>
        </p:nvSpPr>
        <p:spPr>
          <a:xfrm>
            <a:off x="1128252" y="3417161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37  - 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  <a:r>
              <a:rPr lang="en-GB" sz="4000" dirty="0">
                <a:latin typeface="Arial Rounded MT Bold" panose="020F0704030504030204" pitchFamily="34" charset="0"/>
              </a:rPr>
              <a:t>   =  10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pic>
        <p:nvPicPr>
          <p:cNvPr id="26" name="Picture 25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5C73B9D0-1317-0301-026E-5603C3449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A7DEC750-2A64-781F-4AF0-53D3E6090C7F}"/>
              </a:ext>
            </a:extLst>
          </p:cNvPr>
          <p:cNvSpPr/>
          <p:nvPr/>
        </p:nvSpPr>
        <p:spPr>
          <a:xfrm>
            <a:off x="4109181" y="3439509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498C74B-4079-F273-B606-92B4DFFC75A8}"/>
              </a:ext>
            </a:extLst>
          </p:cNvPr>
          <p:cNvSpPr txBox="1"/>
          <p:nvPr/>
        </p:nvSpPr>
        <p:spPr>
          <a:xfrm>
            <a:off x="1096926" y="4652803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37  - 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  <a:r>
              <a:rPr lang="en-GB" sz="4000" dirty="0">
                <a:latin typeface="Arial Rounded MT Bold" panose="020F0704030504030204" pitchFamily="34" charset="0"/>
              </a:rPr>
              <a:t>   =  27 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E74F5BE-B4DB-2831-E998-2FEC7FD89B55}"/>
              </a:ext>
            </a:extLst>
          </p:cNvPr>
          <p:cNvSpPr/>
          <p:nvPr/>
        </p:nvSpPr>
        <p:spPr>
          <a:xfrm>
            <a:off x="4069850" y="4652803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93247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E9F9F9-28F8-2212-027F-C4588D6BB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EEF6BAF-9BC2-029E-7820-6D4D155011E8}"/>
              </a:ext>
            </a:extLst>
          </p:cNvPr>
          <p:cNvGrpSpPr/>
          <p:nvPr/>
        </p:nvGrpSpPr>
        <p:grpSpPr>
          <a:xfrm>
            <a:off x="2910660" y="4222290"/>
            <a:ext cx="4086562" cy="1702762"/>
            <a:chOff x="2674374" y="1450709"/>
            <a:chExt cx="4086562" cy="170276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4941E6F-B339-E267-DE67-E653DD35208C}"/>
                </a:ext>
              </a:extLst>
            </p:cNvPr>
            <p:cNvSpPr/>
            <p:nvPr/>
          </p:nvSpPr>
          <p:spPr>
            <a:xfrm>
              <a:off x="2674374" y="1533832"/>
              <a:ext cx="3952568" cy="75708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807A6FCF-CBFF-41C7-1615-96D056A9F753}"/>
                </a:ext>
              </a:extLst>
            </p:cNvPr>
            <p:cNvSpPr/>
            <p:nvPr/>
          </p:nvSpPr>
          <p:spPr>
            <a:xfrm>
              <a:off x="2674374" y="2290916"/>
              <a:ext cx="2487561" cy="757084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ED22A9D-30A4-2F8A-0532-B9326A4A0092}"/>
                </a:ext>
              </a:extLst>
            </p:cNvPr>
            <p:cNvSpPr/>
            <p:nvPr/>
          </p:nvSpPr>
          <p:spPr>
            <a:xfrm>
              <a:off x="5161935" y="2290916"/>
              <a:ext cx="1465007" cy="757084"/>
            </a:xfrm>
            <a:prstGeom prst="roundRect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67F8CEB-C98C-DBB9-319B-9B5869CFB922}"/>
                </a:ext>
              </a:extLst>
            </p:cNvPr>
            <p:cNvSpPr/>
            <p:nvPr/>
          </p:nvSpPr>
          <p:spPr>
            <a:xfrm>
              <a:off x="3562935" y="1450709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AB6397F-C138-F3B9-DE8C-DA8FE52A28E8}"/>
                </a:ext>
              </a:extLst>
            </p:cNvPr>
            <p:cNvSpPr/>
            <p:nvPr/>
          </p:nvSpPr>
          <p:spPr>
            <a:xfrm>
              <a:off x="2843351" y="2230141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D15CE9-4FE9-FDCA-82E1-933F989F3626}"/>
                </a:ext>
              </a:extLst>
            </p:cNvPr>
            <p:cNvSpPr/>
            <p:nvPr/>
          </p:nvSpPr>
          <p:spPr>
            <a:xfrm>
              <a:off x="4886632" y="2207793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3CF72F2C-38FF-4F6A-EDE0-586183136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8C2AA61-7421-AA41-EDD0-8AA8FDD9B453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3FC1476E-192A-CF8D-FCF3-E61221F92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470A8E77-0097-1F8A-CE18-B9021B7DC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E1808A-D810-19A2-F161-87C07E4E6855}"/>
              </a:ext>
            </a:extLst>
          </p:cNvPr>
          <p:cNvSpPr txBox="1"/>
          <p:nvPr/>
        </p:nvSpPr>
        <p:spPr>
          <a:xfrm>
            <a:off x="1415683" y="1623052"/>
            <a:ext cx="6858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Draw a bar model to show:</a:t>
            </a:r>
          </a:p>
          <a:p>
            <a:pPr algn="ctr"/>
            <a:endParaRPr lang="en-GB" sz="40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54  +  10  =  64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C3BD0B5-7D86-7425-2AE0-9DDFF4C83E73}"/>
              </a:ext>
            </a:extLst>
          </p:cNvPr>
          <p:cNvGrpSpPr/>
          <p:nvPr/>
        </p:nvGrpSpPr>
        <p:grpSpPr>
          <a:xfrm>
            <a:off x="2892254" y="4233464"/>
            <a:ext cx="4086562" cy="1702762"/>
            <a:chOff x="2674374" y="1450709"/>
            <a:chExt cx="4086562" cy="1702762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DDE007F9-08D8-7B88-66D2-3913252400B4}"/>
                </a:ext>
              </a:extLst>
            </p:cNvPr>
            <p:cNvSpPr/>
            <p:nvPr/>
          </p:nvSpPr>
          <p:spPr>
            <a:xfrm>
              <a:off x="2674374" y="1533832"/>
              <a:ext cx="3952568" cy="75708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C45EC52-8ADF-1BE4-A02C-CA6ED55CC7AF}"/>
                </a:ext>
              </a:extLst>
            </p:cNvPr>
            <p:cNvSpPr/>
            <p:nvPr/>
          </p:nvSpPr>
          <p:spPr>
            <a:xfrm>
              <a:off x="2674374" y="2290916"/>
              <a:ext cx="2487561" cy="757084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DF0E3AC5-6A19-2D40-8EA2-2C0755712A98}"/>
                </a:ext>
              </a:extLst>
            </p:cNvPr>
            <p:cNvSpPr/>
            <p:nvPr/>
          </p:nvSpPr>
          <p:spPr>
            <a:xfrm>
              <a:off x="5161935" y="2290916"/>
              <a:ext cx="1465007" cy="757084"/>
            </a:xfrm>
            <a:prstGeom prst="roundRect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91E951C-E1EB-B9B0-B2E4-9F31E19D19D4}"/>
                </a:ext>
              </a:extLst>
            </p:cNvPr>
            <p:cNvSpPr/>
            <p:nvPr/>
          </p:nvSpPr>
          <p:spPr>
            <a:xfrm>
              <a:off x="3562935" y="1450709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64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F6F7652-1763-376B-94C0-18D18585D1FB}"/>
                </a:ext>
              </a:extLst>
            </p:cNvPr>
            <p:cNvSpPr/>
            <p:nvPr/>
          </p:nvSpPr>
          <p:spPr>
            <a:xfrm>
              <a:off x="2843351" y="2230141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54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BF6CE6A-942E-0636-E391-67A08CBB45A7}"/>
                </a:ext>
              </a:extLst>
            </p:cNvPr>
            <p:cNvSpPr/>
            <p:nvPr/>
          </p:nvSpPr>
          <p:spPr>
            <a:xfrm>
              <a:off x="4886632" y="2207793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349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642081-99F6-54D8-1B28-9ADAE860E956}"/>
              </a:ext>
            </a:extLst>
          </p:cNvPr>
          <p:cNvSpPr txBox="1"/>
          <p:nvPr/>
        </p:nvSpPr>
        <p:spPr>
          <a:xfrm>
            <a:off x="1329355" y="3928936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64  - 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  <a:r>
              <a:rPr lang="en-GB" sz="4000" dirty="0">
                <a:latin typeface="Arial Rounded MT Bold" panose="020F0704030504030204" pitchFamily="34" charset="0"/>
              </a:rPr>
              <a:t>    =  54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12E6A1-4406-44C8-EA1E-92868D31A1A5}"/>
              </a:ext>
            </a:extLst>
          </p:cNvPr>
          <p:cNvSpPr/>
          <p:nvPr/>
        </p:nvSpPr>
        <p:spPr>
          <a:xfrm>
            <a:off x="4322257" y="3940207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pic>
        <p:nvPicPr>
          <p:cNvPr id="19" name="Picture 18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3FCD1A50-7AF4-D0AE-0746-C85C60D13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25" name="Picture 24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31283360-B017-8303-11C4-E8A40D7329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1399217-6DDF-CB78-D4B9-185002BDBE92}"/>
              </a:ext>
            </a:extLst>
          </p:cNvPr>
          <p:cNvGrpSpPr/>
          <p:nvPr/>
        </p:nvGrpSpPr>
        <p:grpSpPr>
          <a:xfrm>
            <a:off x="2732620" y="1564792"/>
            <a:ext cx="4086562" cy="1702762"/>
            <a:chOff x="2674374" y="1450709"/>
            <a:chExt cx="4086562" cy="170276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5F655B2-DF5F-8FA4-69AD-6F0C4384E758}"/>
                </a:ext>
              </a:extLst>
            </p:cNvPr>
            <p:cNvSpPr/>
            <p:nvPr/>
          </p:nvSpPr>
          <p:spPr>
            <a:xfrm>
              <a:off x="2674374" y="1533832"/>
              <a:ext cx="3952568" cy="75708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75BF6EF-C29E-FB90-3420-2849A15B82C3}"/>
                </a:ext>
              </a:extLst>
            </p:cNvPr>
            <p:cNvSpPr/>
            <p:nvPr/>
          </p:nvSpPr>
          <p:spPr>
            <a:xfrm>
              <a:off x="2674374" y="2290916"/>
              <a:ext cx="2487561" cy="757084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48A67A2C-1FBD-0EB8-BA3C-D4BE4994089C}"/>
                </a:ext>
              </a:extLst>
            </p:cNvPr>
            <p:cNvSpPr/>
            <p:nvPr/>
          </p:nvSpPr>
          <p:spPr>
            <a:xfrm>
              <a:off x="5161935" y="2290916"/>
              <a:ext cx="1465007" cy="757084"/>
            </a:xfrm>
            <a:prstGeom prst="roundRect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8B4B07A-7372-527A-BA97-286A41FDBB1A}"/>
                </a:ext>
              </a:extLst>
            </p:cNvPr>
            <p:cNvSpPr/>
            <p:nvPr/>
          </p:nvSpPr>
          <p:spPr>
            <a:xfrm>
              <a:off x="3562935" y="1450709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64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B3406AF-B718-9DB3-E6D8-0138BA51D639}"/>
                </a:ext>
              </a:extLst>
            </p:cNvPr>
            <p:cNvSpPr/>
            <p:nvPr/>
          </p:nvSpPr>
          <p:spPr>
            <a:xfrm>
              <a:off x="2843351" y="2230141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54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4EE020E-AE67-04BA-F38D-8566AE9B75A5}"/>
                </a:ext>
              </a:extLst>
            </p:cNvPr>
            <p:cNvSpPr/>
            <p:nvPr/>
          </p:nvSpPr>
          <p:spPr>
            <a:xfrm>
              <a:off x="4886632" y="2207793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BA05210-0AD2-CABA-85D3-1DACFD8E1179}"/>
              </a:ext>
            </a:extLst>
          </p:cNvPr>
          <p:cNvSpPr txBox="1"/>
          <p:nvPr/>
        </p:nvSpPr>
        <p:spPr>
          <a:xfrm>
            <a:off x="1346901" y="5103266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64  - 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  <a:r>
              <a:rPr lang="en-GB" sz="4000" dirty="0">
                <a:latin typeface="Arial Rounded MT Bold" panose="020F0704030504030204" pitchFamily="34" charset="0"/>
              </a:rPr>
              <a:t>    =  10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7A1534-C7B2-5FE9-0A59-D0F885C7295E}"/>
              </a:ext>
            </a:extLst>
          </p:cNvPr>
          <p:cNvSpPr/>
          <p:nvPr/>
        </p:nvSpPr>
        <p:spPr>
          <a:xfrm>
            <a:off x="4295145" y="5098499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54</a:t>
            </a:r>
          </a:p>
        </p:txBody>
      </p:sp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676832" y="5428394"/>
            <a:ext cx="46457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</a:t>
            </a:r>
            <a:endParaRPr lang="en-GB" sz="6000" dirty="0">
              <a:solidFill>
                <a:srgbClr val="00B05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61FBF70-94BB-AB71-5121-85F7774A1B36}"/>
              </a:ext>
            </a:extLst>
          </p:cNvPr>
          <p:cNvGrpSpPr/>
          <p:nvPr/>
        </p:nvGrpSpPr>
        <p:grpSpPr>
          <a:xfrm>
            <a:off x="3041218" y="1644650"/>
            <a:ext cx="4086562" cy="1702762"/>
            <a:chOff x="2674374" y="1450709"/>
            <a:chExt cx="4086562" cy="1702762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2098C70-77A8-94CB-3B37-15D12C06A028}"/>
                </a:ext>
              </a:extLst>
            </p:cNvPr>
            <p:cNvSpPr/>
            <p:nvPr/>
          </p:nvSpPr>
          <p:spPr>
            <a:xfrm>
              <a:off x="2674374" y="1533832"/>
              <a:ext cx="3952568" cy="75708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A764C43B-F8CC-766B-3A60-FA1036BDD08A}"/>
                </a:ext>
              </a:extLst>
            </p:cNvPr>
            <p:cNvSpPr/>
            <p:nvPr/>
          </p:nvSpPr>
          <p:spPr>
            <a:xfrm>
              <a:off x="2674374" y="2290916"/>
              <a:ext cx="2487561" cy="757084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D125121-37DF-F9E5-0F04-BB65ED310C46}"/>
                </a:ext>
              </a:extLst>
            </p:cNvPr>
            <p:cNvSpPr/>
            <p:nvPr/>
          </p:nvSpPr>
          <p:spPr>
            <a:xfrm>
              <a:off x="5161935" y="2290916"/>
              <a:ext cx="1465007" cy="757084"/>
            </a:xfrm>
            <a:prstGeom prst="roundRect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31B7D1-FDA0-5917-AEF0-BCCC86AA913E}"/>
                </a:ext>
              </a:extLst>
            </p:cNvPr>
            <p:cNvSpPr/>
            <p:nvPr/>
          </p:nvSpPr>
          <p:spPr>
            <a:xfrm>
              <a:off x="3562935" y="1450709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91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91862D0-3E5B-DF37-6973-74EE565ED68F}"/>
                </a:ext>
              </a:extLst>
            </p:cNvPr>
            <p:cNvSpPr/>
            <p:nvPr/>
          </p:nvSpPr>
          <p:spPr>
            <a:xfrm>
              <a:off x="2843351" y="2230141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81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A80122C-1FAD-0E03-45C2-D866318DAFFA}"/>
                </a:ext>
              </a:extLst>
            </p:cNvPr>
            <p:cNvSpPr/>
            <p:nvPr/>
          </p:nvSpPr>
          <p:spPr>
            <a:xfrm>
              <a:off x="4886632" y="2207793"/>
              <a:ext cx="18743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4B1DFCD-105C-1837-7CF7-3615D25153F5}"/>
              </a:ext>
            </a:extLst>
          </p:cNvPr>
          <p:cNvSpPr txBox="1"/>
          <p:nvPr/>
        </p:nvSpPr>
        <p:spPr>
          <a:xfrm>
            <a:off x="1655499" y="3993661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Arial Rounded MT Bold" panose="020F0704030504030204" pitchFamily="34" charset="0"/>
              </a:rPr>
              <a:t>91 - 81 = 10</a:t>
            </a: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671</TotalTime>
  <Words>176</Words>
  <Application>Microsoft Office PowerPoint</Application>
  <PresentationFormat>On-screen Show (4:3)</PresentationFormat>
  <Paragraphs>87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42</cp:revision>
  <dcterms:created xsi:type="dcterms:W3CDTF">2013-01-27T09:14:16Z</dcterms:created>
  <dcterms:modified xsi:type="dcterms:W3CDTF">2025-12-04T18:43:35Z</dcterms:modified>
  <cp:category/>
</cp:coreProperties>
</file>