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326" r:id="rId3"/>
    <p:sldId id="328" r:id="rId4"/>
    <p:sldId id="325" r:id="rId5"/>
    <p:sldId id="327" r:id="rId6"/>
    <p:sldId id="330" r:id="rId7"/>
    <p:sldId id="332" r:id="rId8"/>
    <p:sldId id="333" r:id="rId9"/>
    <p:sldId id="329" r:id="rId10"/>
    <p:sldId id="33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78015" y="210685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448233" y="1134015"/>
            <a:ext cx="5027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 Doubles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D5BB57-6749-5800-AC50-FE7F0D6A2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1086" y="2289902"/>
            <a:ext cx="3322204" cy="30284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0" y="627798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51292-E1C0-17B4-267C-58EAE55A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0532444-D0A0-1448-61B2-B6B26A12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1E0311-5F1C-24D1-885F-E004C07916C0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4B05B-F134-325B-BA00-2E9FE41D8446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4AF759C1-0867-0680-0AAE-1697AD42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3A95CA-C1D3-6568-A5DF-89B00CF3602E}"/>
              </a:ext>
            </a:extLst>
          </p:cNvPr>
          <p:cNvSpPr/>
          <p:nvPr/>
        </p:nvSpPr>
        <p:spPr>
          <a:xfrm>
            <a:off x="1103655" y="138292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4 and  5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69317-0848-E7E2-774E-4D57AEABE96B}"/>
              </a:ext>
            </a:extLst>
          </p:cNvPr>
          <p:cNvSpPr/>
          <p:nvPr/>
        </p:nvSpPr>
        <p:spPr>
          <a:xfrm>
            <a:off x="553049" y="2213919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8B87385C-763F-3AED-A576-8823EB5C0F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0637" y="4159142"/>
            <a:ext cx="2102946" cy="2102946"/>
          </a:xfrm>
          <a:prstGeom prst="rect">
            <a:avLst/>
          </a:prstGeom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174CE04-EAE9-4CD1-6A11-190499B87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974" y="3184686"/>
            <a:ext cx="2096851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even numbers can be near doubles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Never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361478"/>
            <a:ext cx="747746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b="1" dirty="0"/>
              <a:t>What are Near Doubles?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AEDAF-AD52-7D76-EAF0-4F9FD68C22F2}"/>
              </a:ext>
            </a:extLst>
          </p:cNvPr>
          <p:cNvSpPr txBox="1"/>
          <p:nvPr/>
        </p:nvSpPr>
        <p:spPr>
          <a:xfrm>
            <a:off x="639755" y="1713696"/>
            <a:ext cx="7727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You already </a:t>
            </a:r>
            <a:r>
              <a:rPr lang="en-US" sz="3600" b="1" dirty="0"/>
              <a:t>know your doubles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2 + 2</a:t>
            </a:r>
          </a:p>
          <a:p>
            <a:pPr algn="ctr"/>
            <a:r>
              <a:rPr lang="en-US" sz="3600" dirty="0"/>
              <a:t>3 + 3</a:t>
            </a:r>
          </a:p>
          <a:p>
            <a:pPr algn="ctr"/>
            <a:r>
              <a:rPr lang="en-US" sz="3600" dirty="0"/>
              <a:t>4 + 4</a:t>
            </a:r>
          </a:p>
          <a:p>
            <a:pPr algn="ctr"/>
            <a:r>
              <a:rPr lang="en-US" sz="3600" dirty="0"/>
              <a:t>5 + 5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285625" y="4919158"/>
            <a:ext cx="8858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dirty="0"/>
              <a:t>near double</a:t>
            </a:r>
            <a:r>
              <a:rPr lang="en-US" sz="2800" dirty="0"/>
              <a:t> is when the numbers are </a:t>
            </a:r>
            <a:r>
              <a:rPr lang="en-US" sz="2800" b="1" dirty="0"/>
              <a:t>almost the same</a:t>
            </a:r>
            <a:r>
              <a:rPr lang="en-US" sz="2800" dirty="0"/>
              <a:t>, just </a:t>
            </a:r>
            <a:r>
              <a:rPr lang="en-US" sz="2800" b="1" dirty="0"/>
              <a:t>1 more or 1 less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DCEAD-EB14-1810-20DC-D97A8AC9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A35911-BFC4-8B8A-B4B2-40A18C05931B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7A98C-FC52-DF95-7C47-5A67FC80370A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E6E097-8FFF-84DD-FED7-FB3D83BF2BFC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B27FA-658F-948C-EE61-16B9432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4F0B40-F6EA-547D-8F07-D2A3F765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29F220-54E9-BC8D-82DB-0635E8710881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52588-5B60-1AD3-49CC-360DB5D968CA}"/>
              </a:ext>
            </a:extLst>
          </p:cNvPr>
          <p:cNvSpPr/>
          <p:nvPr/>
        </p:nvSpPr>
        <p:spPr>
          <a:xfrm>
            <a:off x="491211" y="4644094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and 2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3D0E67-3227-E18F-4F3A-7FF2A293E9A6}"/>
              </a:ext>
            </a:extLst>
          </p:cNvPr>
          <p:cNvSpPr/>
          <p:nvPr/>
        </p:nvSpPr>
        <p:spPr>
          <a:xfrm>
            <a:off x="2051156" y="453523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more than 2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is ___ less than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ABCBA-EF90-AE09-687F-F6B4D8B46F20}"/>
              </a:ext>
            </a:extLst>
          </p:cNvPr>
          <p:cNvSpPr/>
          <p:nvPr/>
        </p:nvSpPr>
        <p:spPr>
          <a:xfrm>
            <a:off x="2091616" y="451413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FB4C3-B470-4C45-FCB1-F6C1D254DB04}"/>
              </a:ext>
            </a:extLst>
          </p:cNvPr>
          <p:cNvSpPr/>
          <p:nvPr/>
        </p:nvSpPr>
        <p:spPr>
          <a:xfrm>
            <a:off x="2091616" y="585093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836F2337-59BA-3FAA-FB50-BC98A379A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05" y="1900247"/>
            <a:ext cx="783324" cy="778824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997689C6-75C9-19AA-DA3B-8949737C9A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8457" y="2661701"/>
            <a:ext cx="1553144" cy="778824"/>
          </a:xfrm>
          <a:prstGeom prst="rect">
            <a:avLst/>
          </a:prstGeom>
        </p:spPr>
      </p:pic>
      <p:pic>
        <p:nvPicPr>
          <p:cNvPr id="12" name="Picture 11" descr="A blue and black circle&#10;&#10;AI-generated content may be incorrect.">
            <a:extLst>
              <a:ext uri="{FF2B5EF4-FFF2-40B4-BE49-F238E27FC236}">
                <a16:creationId xmlns:a16="http://schemas.microsoft.com/office/drawing/2014/main" id="{F32B2688-4F67-B22B-945D-1D732804CA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2401" y="2661701"/>
            <a:ext cx="1553144" cy="7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7CFA7-1157-1CCE-127A-7391E7D7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E88816-A222-D56F-CB79-02D3D900F2B6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399A3-8AA7-A02C-7340-2E3DBF1D3EA4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F8402-42B7-6A6A-00CC-72ED976D013E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E58DB-4604-9352-F707-34286DBC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F8FAB2E-8363-1AF5-6B81-259134C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80DEC-BFB3-0629-C023-157F2BFD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69" y="2060721"/>
            <a:ext cx="1060616" cy="1054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BF0E-B125-0F55-DBF5-2D5EF5CC31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349058" y="2055334"/>
            <a:ext cx="2109042" cy="2127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CED46-C051-8BAE-14FC-92E16AB7BB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945999" y="2043302"/>
            <a:ext cx="2109042" cy="2127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FD5057-B311-331D-2F6A-9D6E44E53AF2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73B37-F48B-F0B0-3629-3E82B6BDA850}"/>
              </a:ext>
            </a:extLst>
          </p:cNvPr>
          <p:cNvSpPr/>
          <p:nvPr/>
        </p:nvSpPr>
        <p:spPr>
          <a:xfrm>
            <a:off x="536640" y="482552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and 3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19E2AF-87A7-0D70-4641-7B3251D03065}"/>
              </a:ext>
            </a:extLst>
          </p:cNvPr>
          <p:cNvSpPr/>
          <p:nvPr/>
        </p:nvSpPr>
        <p:spPr>
          <a:xfrm>
            <a:off x="2051156" y="453523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more than 3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less than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110C81-B9EB-D9AE-AEBA-0A805532B902}"/>
              </a:ext>
            </a:extLst>
          </p:cNvPr>
          <p:cNvSpPr/>
          <p:nvPr/>
        </p:nvSpPr>
        <p:spPr>
          <a:xfrm>
            <a:off x="2091616" y="451413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AD8D49-4054-F52B-665B-AAFA6C3E5D48}"/>
              </a:ext>
            </a:extLst>
          </p:cNvPr>
          <p:cNvSpPr/>
          <p:nvPr/>
        </p:nvSpPr>
        <p:spPr>
          <a:xfrm>
            <a:off x="2091616" y="585093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4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0A568-710A-459E-86C7-2C5505EF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B152A2-AC1C-F704-C1DB-ECD1662A4A0E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AD4B3-E68E-1F4F-3388-E2B99873A706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2904-B34D-D17C-C295-DC57A9447B10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C1B51-6D36-664D-4F79-6EAEB37D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2928C21-BDC4-63ED-5283-BED8A27E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AF3840-03B9-E630-FA18-5D3466326A63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B8BECF-1F10-10CD-2440-20A07A8CFB72}"/>
              </a:ext>
            </a:extLst>
          </p:cNvPr>
          <p:cNvSpPr/>
          <p:nvPr/>
        </p:nvSpPr>
        <p:spPr>
          <a:xfrm>
            <a:off x="748096" y="486513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and 4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F11AA5-309A-D66C-92D4-B7EA374078B9}"/>
              </a:ext>
            </a:extLst>
          </p:cNvPr>
          <p:cNvSpPr/>
          <p:nvPr/>
        </p:nvSpPr>
        <p:spPr>
          <a:xfrm>
            <a:off x="1575757" y="423191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is ___ more than 4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less than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C4B8FC-92D2-B721-E7FC-9AC4AD87D8E0}"/>
              </a:ext>
            </a:extLst>
          </p:cNvPr>
          <p:cNvSpPr/>
          <p:nvPr/>
        </p:nvSpPr>
        <p:spPr>
          <a:xfrm>
            <a:off x="1575757" y="417521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3849A-D8FE-1522-6849-89BC96123D6F}"/>
              </a:ext>
            </a:extLst>
          </p:cNvPr>
          <p:cNvSpPr/>
          <p:nvPr/>
        </p:nvSpPr>
        <p:spPr>
          <a:xfrm>
            <a:off x="1575757" y="551201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67F71F7B-241A-36C4-2B93-CB633B48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91" y="1482597"/>
            <a:ext cx="824058" cy="819322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FEBA3913-3281-9D94-D66A-DE89327AC5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8490" y="2288658"/>
            <a:ext cx="1633909" cy="1633909"/>
          </a:xfrm>
          <a:prstGeom prst="rect">
            <a:avLst/>
          </a:prstGeom>
        </p:spPr>
      </p:pic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008FFB05-93A0-02AA-384C-C46062ADF1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2524" y="2288658"/>
            <a:ext cx="1633909" cy="16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04C02-A086-A5D3-D4AB-622C670E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7991D99-5786-1D88-3E05-EE09A367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AB46E-6E9B-70EE-BA03-962698CBE17C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380B4A-7557-8E60-3AE7-BE37E7299AB8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65AEE4F5-5C39-A95D-9940-D49AFE49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9" name="Picture 8" descr="A blue and black circle&#10;&#10;AI-generated content may be incorrect.">
            <a:extLst>
              <a:ext uri="{FF2B5EF4-FFF2-40B4-BE49-F238E27FC236}">
                <a16:creationId xmlns:a16="http://schemas.microsoft.com/office/drawing/2014/main" id="{82EE1C40-7662-79D6-2413-A8436405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7454" y="4451035"/>
            <a:ext cx="2260828" cy="1133692"/>
          </a:xfrm>
          <a:prstGeom prst="rect">
            <a:avLst/>
          </a:prstGeom>
        </p:spPr>
      </p:pic>
      <p:pic>
        <p:nvPicPr>
          <p:cNvPr id="11" name="Picture 10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B8FCEDA1-C75E-8488-00B1-88B9DD35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3701" y="3429000"/>
            <a:ext cx="2267378" cy="22870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A6F2C-766B-6DC0-AC9E-7241BA20B468}"/>
              </a:ext>
            </a:extLst>
          </p:cNvPr>
          <p:cNvSpPr/>
          <p:nvPr/>
        </p:nvSpPr>
        <p:spPr>
          <a:xfrm>
            <a:off x="675952" y="1665057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2 and  3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26A08C-ED0C-366B-6246-D967C8995119}"/>
              </a:ext>
            </a:extLst>
          </p:cNvPr>
          <p:cNvSpPr/>
          <p:nvPr/>
        </p:nvSpPr>
        <p:spPr>
          <a:xfrm>
            <a:off x="621875" y="2484897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2827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00F5B-271D-6FE2-8CF1-8A8A17D3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5B09CF-7421-5955-03C3-77711762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2EE5B3-EADD-1DF1-9270-A2999A6B60B1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D940B-2BF3-1412-EAE8-687C11E1A8D0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EF1563C-E92C-A7BA-87F6-A07A8978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E75C5A-650D-1F41-BA82-2CD313E09D0D}"/>
              </a:ext>
            </a:extLst>
          </p:cNvPr>
          <p:cNvSpPr/>
          <p:nvPr/>
        </p:nvSpPr>
        <p:spPr>
          <a:xfrm>
            <a:off x="929307" y="1576783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5 and  8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71238-7764-42E5-1216-43288CC185DA}"/>
              </a:ext>
            </a:extLst>
          </p:cNvPr>
          <p:cNvSpPr/>
          <p:nvPr/>
        </p:nvSpPr>
        <p:spPr>
          <a:xfrm>
            <a:off x="926674" y="2440306"/>
            <a:ext cx="7725712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4" name="Picture 3" descr="A green and black dot&#10;&#10;AI-generated content may be incorrect.">
            <a:extLst>
              <a:ext uri="{FF2B5EF4-FFF2-40B4-BE49-F238E27FC236}">
                <a16:creationId xmlns:a16="http://schemas.microsoft.com/office/drawing/2014/main" id="{21B08813-5AE4-12E6-F493-DD9F92E9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38" y="3271303"/>
            <a:ext cx="1674584" cy="3334606"/>
          </a:xfrm>
          <a:prstGeom prst="rect">
            <a:avLst/>
          </a:prstGeom>
        </p:spPr>
      </p:pic>
      <p:pic>
        <p:nvPicPr>
          <p:cNvPr id="6" name="Picture 5" descr="A red and black logo&#10;&#10;AI-generated content may be incorrect.">
            <a:extLst>
              <a:ext uri="{FF2B5EF4-FFF2-40B4-BE49-F238E27FC236}">
                <a16:creationId xmlns:a16="http://schemas.microsoft.com/office/drawing/2014/main" id="{17D390AF-5AAC-E129-68CF-3749DD241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279" y="3896082"/>
            <a:ext cx="1669730" cy="25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FC9F4-2D2F-3238-E2B7-C5E8DF0C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FBA4126-06F9-B93D-0BBE-1D71E076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29276-6944-8C84-8325-CA84DED758CD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6616A-5B85-A2EE-F224-C706586459E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BF833E1-3B12-565E-1A1B-E7771E11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E6E95C-FB88-D18B-01C7-C3D8C2847A0B}"/>
              </a:ext>
            </a:extLst>
          </p:cNvPr>
          <p:cNvSpPr/>
          <p:nvPr/>
        </p:nvSpPr>
        <p:spPr>
          <a:xfrm>
            <a:off x="1093824" y="1161284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6 and  9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3BBE88-C63F-8B7C-04BD-2E17A43A205B}"/>
              </a:ext>
            </a:extLst>
          </p:cNvPr>
          <p:cNvSpPr/>
          <p:nvPr/>
        </p:nvSpPr>
        <p:spPr>
          <a:xfrm>
            <a:off x="929307" y="2089824"/>
            <a:ext cx="7725712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5" name="Picture 4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161915B1-9337-E80F-EDC9-4A8A0168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425" y="4444742"/>
            <a:ext cx="1358778" cy="2032258"/>
          </a:xfrm>
          <a:prstGeom prst="rect">
            <a:avLst/>
          </a:prstGeom>
        </p:spPr>
      </p:pic>
      <p:pic>
        <p:nvPicPr>
          <p:cNvPr id="8" name="Picture 7" descr="A purple and black circle&#10;&#10;AI-generated content may be incorrect.">
            <a:extLst>
              <a:ext uri="{FF2B5EF4-FFF2-40B4-BE49-F238E27FC236}">
                <a16:creationId xmlns:a16="http://schemas.microsoft.com/office/drawing/2014/main" id="{3BBCB0AE-D841-3021-1788-1D3F06DFF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647" y="3082026"/>
            <a:ext cx="1362716" cy="33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B7A2E-E357-B6ED-0D86-1D6ECEFD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E6AB56-607C-482F-C81C-090FA494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7285F-77A8-B6B4-0932-28A828237A09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A7B1CE-F33B-1B0D-45B7-DC886D20766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EB615D5-AB2B-D6C7-BB5D-85FD75B9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4EE1D4-1555-6413-A172-07F7569E1B61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3 and  4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08C4A-39D5-50DC-FB43-72AD89F1D147}"/>
              </a:ext>
            </a:extLst>
          </p:cNvPr>
          <p:cNvSpPr/>
          <p:nvPr/>
        </p:nvSpPr>
        <p:spPr>
          <a:xfrm>
            <a:off x="414177" y="4901836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E7A174A3-03C5-9271-B0B9-EBEF8B1B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5607" y="2157769"/>
            <a:ext cx="2102946" cy="2102946"/>
          </a:xfrm>
          <a:prstGeom prst="rect">
            <a:avLst/>
          </a:prstGeom>
        </p:spPr>
      </p:pic>
      <p:pic>
        <p:nvPicPr>
          <p:cNvPr id="19" name="Picture 18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6CE86C52-689F-5D29-727E-234979DDC1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5949" y="2091173"/>
            <a:ext cx="2109042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214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2025-12-04T18:26:16Z</dcterms:modified>
  <cp:category/>
</cp:coreProperties>
</file>