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57" r:id="rId4"/>
    <p:sldId id="277" r:id="rId5"/>
    <p:sldId id="278" r:id="rId6"/>
    <p:sldId id="27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088298" y="1014430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X3 Division Tables</a:t>
            </a:r>
          </a:p>
        </p:txBody>
      </p:sp>
      <p:pic>
        <p:nvPicPr>
          <p:cNvPr id="5" name="Picture 4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2011A823-6A03-AA87-FFFB-9A069568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928" y="2328007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29233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4D89314-A15D-BE10-E04F-D8D4EB2F3EF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196D896-8068-6EA8-6958-E2D973E59B0B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B1682-A99D-F87A-63DD-721D5F326079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8CDE78-6AAA-F4F4-6E94-9AD507142C78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6C02B-6A03-8916-39F5-38E863F36441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974EEA-7F6D-6FDC-26C0-DFDBF76D3C03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F6FBA1-6338-A37A-B1CA-3BB6A91FBFBF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CA55B4E-E47E-8EC5-D103-B6EBFA7E2AA4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79C0F1-869F-D857-2031-A2CECAC36187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7BC76F-4346-2955-3968-AA3AA3565C76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FFADF6-5E31-2432-B8B7-F79A0829026C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BDC0D5-5EBD-FE69-A947-2A582BB13118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96C47586-CCE3-F267-5A6D-C5F17B3454F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9EAA59-8761-593C-F846-A5DD2F42BF1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2A85C4-B5AE-19BB-0C80-D90472B330AB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2841BC68-1020-98BE-0ADC-7529787E886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E527824-F553-398F-7A0D-EBABC67B64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3B97C16-7A35-3D33-1BA1-58707601EB98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1E1E38D8-6E06-2CFF-50BD-68CA46FA2CD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E0AFE8F-0B57-3FBE-C75E-69822BCE05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EF4F12-A30A-8A52-D79D-87721555BFE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A7CC8575-E65E-BDD6-F902-A67659DC1F6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35713EE-8656-CF73-AE01-573F52E81D2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C8227D5-DE65-E383-4064-B20B8317C21F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B6236DC2-1CA6-B9FF-C8C4-1845BD40E35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DD4875-25E3-647B-503F-F456BD0B5A0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F8836BA-B7CD-E063-587E-CC24563F2B05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A9B6A66E-C8A9-ABA0-56D5-88379C058C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298F02-467E-894B-510A-20203236685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6BDBEF-52ED-5172-FA92-92B543F5B67E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6FE1A9E8-C666-AB90-C80C-EB51BC78784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E85ABA2-3C8C-7200-6706-0AE7949B07C1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F69E90A-CB92-8AF0-09DE-B95615726EB9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FBCF22C7-FF9F-3CEC-D7B9-DD49CD77CD7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A78B453-E83F-917B-5983-EF63AA122B4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13FA1E4-0018-E1F8-F55C-393F9D35BEAF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AB2DF76F-4F9E-0767-D345-2138962EB0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8BD786D-7256-41E4-02FA-BDB53DD6A17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-3</a:t>
              </a:r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6D1E9E7-25D8-8A09-BD73-BBC37D083C10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3s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1CA58858-A524-56E5-39F6-D45F2470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12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3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3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3FCA3C-390B-9869-3174-3D1A27D4C77F}"/>
              </a:ext>
            </a:extLst>
          </p:cNvPr>
          <p:cNvGrpSpPr/>
          <p:nvPr/>
        </p:nvGrpSpPr>
        <p:grpSpPr>
          <a:xfrm>
            <a:off x="1165653" y="4354122"/>
            <a:ext cx="7151208" cy="1071716"/>
            <a:chOff x="1165653" y="4354122"/>
            <a:chExt cx="7151208" cy="107171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1165653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373175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6284042" y="4354122"/>
              <a:ext cx="2032819" cy="107171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042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439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836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233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630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027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424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821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218" y="3351301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65654" y="1419005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12 ÷ 3 = 4</a:t>
              </a:r>
            </a:p>
          </p:txBody>
        </p:sp>
      </p:grpSp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66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63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860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3455 0.1914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956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-0.01505 L 0.19375 0.193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044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4151 0.185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47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15659 0.1884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942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07952 0.1942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969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28819 0.187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27969 0.1856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3" y="928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04219 0.2087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1044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7378 0.1870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1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39826 0.191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956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7274 0.1900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949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04809 0.1914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1BDF2C-0F9F-62F0-036B-BEA3D036E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2087690-CF36-0E29-D5A7-CEE11CE16482}"/>
              </a:ext>
            </a:extLst>
          </p:cNvPr>
          <p:cNvGrpSpPr/>
          <p:nvPr/>
        </p:nvGrpSpPr>
        <p:grpSpPr>
          <a:xfrm>
            <a:off x="560973" y="4332938"/>
            <a:ext cx="8441374" cy="1082279"/>
            <a:chOff x="351313" y="4322375"/>
            <a:chExt cx="8441374" cy="1082279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CA36F30-F5C8-24D8-5CD3-096EB41DE2DC}"/>
                </a:ext>
              </a:extLst>
            </p:cNvPr>
            <p:cNvSpPr/>
            <p:nvPr/>
          </p:nvSpPr>
          <p:spPr>
            <a:xfrm>
              <a:off x="351313" y="4322375"/>
              <a:ext cx="1773912" cy="10822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9EA84CE-4CE3-2586-0427-9E8368422965}"/>
                </a:ext>
              </a:extLst>
            </p:cNvPr>
            <p:cNvSpPr/>
            <p:nvPr/>
          </p:nvSpPr>
          <p:spPr>
            <a:xfrm>
              <a:off x="2573800" y="4322375"/>
              <a:ext cx="1773912" cy="10822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1F01E47-9F75-706C-2C23-0EC5163A9520}"/>
                </a:ext>
              </a:extLst>
            </p:cNvPr>
            <p:cNvSpPr/>
            <p:nvPr/>
          </p:nvSpPr>
          <p:spPr>
            <a:xfrm>
              <a:off x="4796287" y="4322375"/>
              <a:ext cx="1773912" cy="10822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C1CB4ED-06DE-0261-9740-18A886C2566A}"/>
                </a:ext>
              </a:extLst>
            </p:cNvPr>
            <p:cNvSpPr/>
            <p:nvPr/>
          </p:nvSpPr>
          <p:spPr>
            <a:xfrm>
              <a:off x="7018775" y="4322375"/>
              <a:ext cx="1773912" cy="10822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49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6A8739E2-2D09-B316-5CAD-9DC2F6B85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13" y="1858436"/>
            <a:ext cx="1122351" cy="123396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8B43D0-A51D-3A2C-AE98-13CB8267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46DFE44-6871-16DB-0E60-60A142CC2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CA8680A-2AD3-778F-3C7F-4B3D22667901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3FEB7A2-D942-CBBB-D66C-7A4BC266D9DF}"/>
              </a:ext>
            </a:extLst>
          </p:cNvPr>
          <p:cNvGrpSpPr/>
          <p:nvPr/>
        </p:nvGrpSpPr>
        <p:grpSpPr>
          <a:xfrm>
            <a:off x="2378179" y="1418697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3E9064D3-5967-D911-9347-57D2838A350C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DC0C12F-26B2-3938-26E2-58ABBD1F348D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12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4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4613F7F-A687-946F-3995-095681030843}"/>
              </a:ext>
            </a:extLst>
          </p:cNvPr>
          <p:cNvGrpSpPr/>
          <p:nvPr/>
        </p:nvGrpSpPr>
        <p:grpSpPr>
          <a:xfrm>
            <a:off x="2378179" y="1418697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E755BDEF-4C15-4166-4FA8-EB2E6371B55F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BFFA95-611E-2331-DAD8-AB9AC36D9BBF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4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2A4CE97-C895-A3D3-5789-A9C97085095C}"/>
              </a:ext>
            </a:extLst>
          </p:cNvPr>
          <p:cNvGrpSpPr/>
          <p:nvPr/>
        </p:nvGrpSpPr>
        <p:grpSpPr>
          <a:xfrm>
            <a:off x="2378179" y="1418697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006C3DF7-7575-3471-FC94-813FBBDECDD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08ECB2B-2481-61F1-B49F-7C660AA1C972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12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E17343C-FF2B-11DB-BF2A-897C36651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042" y="3351301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11FBF02E-D06D-F474-CCFE-FD41B4304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439" y="3351301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FECDA8B-E5A7-457E-6C91-8FC7B8692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836" y="3351301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A54BB97-1F88-82F4-729B-DD8CE470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233" y="3351301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2195C3E-410A-2B78-3BC9-6490BA79C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630" y="3351301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4B5B0F0-5FC2-ECEF-AFD9-4F0FB4E7F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027" y="3351301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9D80CE4-75C7-4050-3B92-BAB9B84F2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424" y="3351301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046441A-B523-7E61-7E64-2E9020576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821" y="3351301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9916810-0A05-5C45-C405-0DBF3309B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218" y="3351301"/>
            <a:ext cx="406865" cy="40686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21CFA682-27CB-3B97-665D-C704948030B9}"/>
              </a:ext>
            </a:extLst>
          </p:cNvPr>
          <p:cNvGrpSpPr/>
          <p:nvPr/>
        </p:nvGrpSpPr>
        <p:grpSpPr>
          <a:xfrm>
            <a:off x="2378179" y="1418697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09EA25D6-4FA6-910F-1D34-2408D364E15D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FF4881-D325-7726-D932-5DDC5F5CFD1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8A4468-5C03-ED90-A3E3-13EB1BFFE0E3}"/>
              </a:ext>
            </a:extLst>
          </p:cNvPr>
          <p:cNvGrpSpPr/>
          <p:nvPr/>
        </p:nvGrpSpPr>
        <p:grpSpPr>
          <a:xfrm>
            <a:off x="2378179" y="1418697"/>
            <a:ext cx="5938682" cy="1432675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89633695-5B9F-AB8B-A119-DF0D90428677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688CB37-798B-BDE9-B92C-81B44EB60C22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3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3</a:t>
              </a:r>
              <a:r>
                <a:rPr lang="en-US" sz="2800" dirty="0"/>
                <a:t>.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910BD96-21AC-5200-BA7D-B21E5C8B33AF}"/>
              </a:ext>
            </a:extLst>
          </p:cNvPr>
          <p:cNvGrpSpPr/>
          <p:nvPr/>
        </p:nvGrpSpPr>
        <p:grpSpPr>
          <a:xfrm>
            <a:off x="2378179" y="1418697"/>
            <a:ext cx="5938682" cy="1432675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DF00949C-E26B-471D-E890-82C27B0B6CFB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C96BAEF-266D-49F4-8F08-D750BE63CF74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12 ÷ 4 = 3</a:t>
              </a:r>
            </a:p>
          </p:txBody>
        </p:sp>
      </p:grpSp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E7B7F14-BD16-9A97-9A35-76BE9D2A8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066" y="3351301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623065E5-6022-D7FC-3E37-F7CB2D6BC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463" y="3351301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82CE602A-E71B-F254-2C4C-F82A7B0AA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860" y="3351301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1 0.19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967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09201 0.1981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990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27152 0.1909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95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47327 0.18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26319 0.19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981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7934 0.1909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953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11111 0.187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939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29514 0.1909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25121 0.1923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9" y="960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06302 0.190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953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1217 0.1849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923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44236 0.1849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03118-8FCC-1F6C-2B81-400C2E00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C7FC7CD-D6C1-0BFB-5AE8-18995B24A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209B3-A925-DA42-95BF-E968A6FD6B16}"/>
              </a:ext>
            </a:extLst>
          </p:cNvPr>
          <p:cNvSpPr/>
          <p:nvPr/>
        </p:nvSpPr>
        <p:spPr>
          <a:xfrm>
            <a:off x="855406" y="1936145"/>
            <a:ext cx="2895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39040D-EA9D-0AE5-DCB9-6928694B909D}"/>
              </a:ext>
            </a:extLst>
          </p:cNvPr>
          <p:cNvSpPr/>
          <p:nvPr/>
        </p:nvSpPr>
        <p:spPr>
          <a:xfrm>
            <a:off x="5275537" y="1945167"/>
            <a:ext cx="35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323C2D-4906-812A-C507-C5D654E0749C}"/>
              </a:ext>
            </a:extLst>
          </p:cNvPr>
          <p:cNvSpPr/>
          <p:nvPr/>
        </p:nvSpPr>
        <p:spPr>
          <a:xfrm>
            <a:off x="238422" y="3237271"/>
            <a:ext cx="1673933" cy="10717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DDD17E-4035-676E-0643-2162AF25F42E}"/>
              </a:ext>
            </a:extLst>
          </p:cNvPr>
          <p:cNvSpPr/>
          <p:nvPr/>
        </p:nvSpPr>
        <p:spPr>
          <a:xfrm>
            <a:off x="2309356" y="3237271"/>
            <a:ext cx="1673933" cy="10717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D9C43E-0427-ED3C-2D10-337DD7F56185}"/>
              </a:ext>
            </a:extLst>
          </p:cNvPr>
          <p:cNvSpPr/>
          <p:nvPr/>
        </p:nvSpPr>
        <p:spPr>
          <a:xfrm>
            <a:off x="1275745" y="4686783"/>
            <a:ext cx="1673933" cy="10717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9E760B-1908-DA90-42CD-304A01B9C7C4}"/>
              </a:ext>
            </a:extLst>
          </p:cNvPr>
          <p:cNvSpPr/>
          <p:nvPr/>
        </p:nvSpPr>
        <p:spPr>
          <a:xfrm>
            <a:off x="5160711" y="3237271"/>
            <a:ext cx="1673933" cy="10717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AD334E-40AF-FF8D-536F-4F5D4B1CDB8B}"/>
              </a:ext>
            </a:extLst>
          </p:cNvPr>
          <p:cNvSpPr/>
          <p:nvPr/>
        </p:nvSpPr>
        <p:spPr>
          <a:xfrm>
            <a:off x="7231645" y="3237271"/>
            <a:ext cx="1673933" cy="10717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0CD984-3DA1-F32D-63AB-D3609F683167}"/>
              </a:ext>
            </a:extLst>
          </p:cNvPr>
          <p:cNvSpPr/>
          <p:nvPr/>
        </p:nvSpPr>
        <p:spPr>
          <a:xfrm>
            <a:off x="5192654" y="4529375"/>
            <a:ext cx="1673933" cy="10717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2E5B5A-E3AA-1498-B932-A511A15AA9E2}"/>
              </a:ext>
            </a:extLst>
          </p:cNvPr>
          <p:cNvSpPr/>
          <p:nvPr/>
        </p:nvSpPr>
        <p:spPr>
          <a:xfrm>
            <a:off x="7263588" y="4529375"/>
            <a:ext cx="1673933" cy="10717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4EF62E-EB2E-8622-A633-FB6324A8138A}"/>
              </a:ext>
            </a:extLst>
          </p:cNvPr>
          <p:cNvGrpSpPr/>
          <p:nvPr/>
        </p:nvGrpSpPr>
        <p:grpSpPr>
          <a:xfrm>
            <a:off x="334784" y="3552879"/>
            <a:ext cx="1444188" cy="406865"/>
            <a:chOff x="1505490" y="5476558"/>
            <a:chExt cx="1444188" cy="406865"/>
          </a:xfrm>
        </p:grpSpPr>
        <p:pic>
          <p:nvPicPr>
            <p:cNvPr id="18" name="Picture 17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BC9B3AA0-3673-2537-3B8F-BA8BD89F6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0126" y="5476558"/>
              <a:ext cx="406865" cy="406865"/>
            </a:xfrm>
            <a:prstGeom prst="rect">
              <a:avLst/>
            </a:prstGeom>
          </p:spPr>
        </p:pic>
        <p:pic>
          <p:nvPicPr>
            <p:cNvPr id="19" name="Picture 18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11D112FC-F422-9FB9-B247-841B5FE6E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90" y="5476558"/>
              <a:ext cx="406865" cy="406865"/>
            </a:xfrm>
            <a:prstGeom prst="rect">
              <a:avLst/>
            </a:prstGeom>
          </p:spPr>
        </p:pic>
        <p:pic>
          <p:nvPicPr>
            <p:cNvPr id="20" name="Picture 19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C2FF7A89-1C43-F3BB-F1BE-76ADAC74D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2813" y="5476558"/>
              <a:ext cx="406865" cy="406865"/>
            </a:xfrm>
            <a:prstGeom prst="rect">
              <a:avLst/>
            </a:prstGeom>
          </p:spPr>
        </p:pic>
        <p:pic>
          <p:nvPicPr>
            <p:cNvPr id="21" name="Picture 20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B3E5F733-1852-235B-A047-C208499AD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77" y="5476558"/>
              <a:ext cx="406865" cy="40686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B6E04D-F0AA-4FE6-21F8-6845F83C2385}"/>
              </a:ext>
            </a:extLst>
          </p:cNvPr>
          <p:cNvGrpSpPr/>
          <p:nvPr/>
        </p:nvGrpSpPr>
        <p:grpSpPr>
          <a:xfrm>
            <a:off x="2405718" y="3552878"/>
            <a:ext cx="1444188" cy="406865"/>
            <a:chOff x="1505490" y="5476558"/>
            <a:chExt cx="1444188" cy="406865"/>
          </a:xfrm>
        </p:grpSpPr>
        <p:pic>
          <p:nvPicPr>
            <p:cNvPr id="24" name="Picture 23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E476BEBF-284F-D263-832D-0941DA2BA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0126" y="5476558"/>
              <a:ext cx="406865" cy="406865"/>
            </a:xfrm>
            <a:prstGeom prst="rect">
              <a:avLst/>
            </a:prstGeom>
          </p:spPr>
        </p:pic>
        <p:pic>
          <p:nvPicPr>
            <p:cNvPr id="25" name="Picture 24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800DA1AE-5702-3CD0-4C14-EBDB1F5E1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90" y="5476558"/>
              <a:ext cx="406865" cy="406865"/>
            </a:xfrm>
            <a:prstGeom prst="rect">
              <a:avLst/>
            </a:prstGeom>
          </p:spPr>
        </p:pic>
        <p:pic>
          <p:nvPicPr>
            <p:cNvPr id="26" name="Picture 25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ED3B7E54-5E88-E446-4DE7-D8A2A96FC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2813" y="5476558"/>
              <a:ext cx="406865" cy="406865"/>
            </a:xfrm>
            <a:prstGeom prst="rect">
              <a:avLst/>
            </a:prstGeom>
          </p:spPr>
        </p:pic>
        <p:pic>
          <p:nvPicPr>
            <p:cNvPr id="27" name="Picture 26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6DAD8239-E430-D2F8-EC0F-C114794B2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77" y="5476558"/>
              <a:ext cx="406865" cy="40686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B4E5B7-6C03-9AF4-C89B-6F7E95B6E369}"/>
              </a:ext>
            </a:extLst>
          </p:cNvPr>
          <p:cNvGrpSpPr/>
          <p:nvPr/>
        </p:nvGrpSpPr>
        <p:grpSpPr>
          <a:xfrm>
            <a:off x="1390617" y="5072607"/>
            <a:ext cx="1444188" cy="406865"/>
            <a:chOff x="1505490" y="5476558"/>
            <a:chExt cx="1444188" cy="406865"/>
          </a:xfrm>
        </p:grpSpPr>
        <p:pic>
          <p:nvPicPr>
            <p:cNvPr id="29" name="Picture 28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ED7C42B8-8337-05DA-EF54-025010A28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0126" y="5476558"/>
              <a:ext cx="406865" cy="406865"/>
            </a:xfrm>
            <a:prstGeom prst="rect">
              <a:avLst/>
            </a:prstGeom>
          </p:spPr>
        </p:pic>
        <p:pic>
          <p:nvPicPr>
            <p:cNvPr id="30" name="Picture 29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05F3C43E-6559-3ACE-83EF-BDB065E74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90" y="5476558"/>
              <a:ext cx="406865" cy="406865"/>
            </a:xfrm>
            <a:prstGeom prst="rect">
              <a:avLst/>
            </a:prstGeom>
          </p:spPr>
        </p:pic>
        <p:pic>
          <p:nvPicPr>
            <p:cNvPr id="31" name="Picture 30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99CA3ED8-3AC5-CF18-A115-AE7F2E86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2813" y="5476558"/>
              <a:ext cx="406865" cy="406865"/>
            </a:xfrm>
            <a:prstGeom prst="rect">
              <a:avLst/>
            </a:prstGeom>
          </p:spPr>
        </p:pic>
        <p:pic>
          <p:nvPicPr>
            <p:cNvPr id="32" name="Picture 31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C3654548-C94C-642E-E404-35E7C3A1B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77" y="5476558"/>
              <a:ext cx="406865" cy="40686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A6A596-B6F2-0C15-A13F-77B2F87A55E0}"/>
              </a:ext>
            </a:extLst>
          </p:cNvPr>
          <p:cNvGrpSpPr/>
          <p:nvPr/>
        </p:nvGrpSpPr>
        <p:grpSpPr>
          <a:xfrm>
            <a:off x="7513835" y="3547761"/>
            <a:ext cx="1109552" cy="406865"/>
            <a:chOff x="1505490" y="5476558"/>
            <a:chExt cx="1109552" cy="406865"/>
          </a:xfrm>
        </p:grpSpPr>
        <p:pic>
          <p:nvPicPr>
            <p:cNvPr id="34" name="Picture 33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732629ED-6F77-155D-D994-822674455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0126" y="5476558"/>
              <a:ext cx="406865" cy="406865"/>
            </a:xfrm>
            <a:prstGeom prst="rect">
              <a:avLst/>
            </a:prstGeom>
          </p:spPr>
        </p:pic>
        <p:pic>
          <p:nvPicPr>
            <p:cNvPr id="35" name="Picture 34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0D65693F-6AEB-6172-B322-233E63429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90" y="5476558"/>
              <a:ext cx="406865" cy="406865"/>
            </a:xfrm>
            <a:prstGeom prst="rect">
              <a:avLst/>
            </a:prstGeom>
          </p:spPr>
        </p:pic>
        <p:pic>
          <p:nvPicPr>
            <p:cNvPr id="37" name="Picture 36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0A6CDF25-148F-487A-96D9-B80AC66B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77" y="5476558"/>
              <a:ext cx="406865" cy="40686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D0F06A-5929-1AD6-61DF-16F84A19CF0B}"/>
              </a:ext>
            </a:extLst>
          </p:cNvPr>
          <p:cNvGrpSpPr/>
          <p:nvPr/>
        </p:nvGrpSpPr>
        <p:grpSpPr>
          <a:xfrm>
            <a:off x="5409646" y="3552879"/>
            <a:ext cx="1109552" cy="406865"/>
            <a:chOff x="1505490" y="5476558"/>
            <a:chExt cx="1109552" cy="406865"/>
          </a:xfrm>
        </p:grpSpPr>
        <p:pic>
          <p:nvPicPr>
            <p:cNvPr id="40" name="Picture 39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CF94F217-C2A0-A780-271F-4526D0FEF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0126" y="5476558"/>
              <a:ext cx="406865" cy="406865"/>
            </a:xfrm>
            <a:prstGeom prst="rect">
              <a:avLst/>
            </a:prstGeom>
          </p:spPr>
        </p:pic>
        <p:pic>
          <p:nvPicPr>
            <p:cNvPr id="42" name="Picture 41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D6505C5F-C3AB-64CB-0DB7-218897F8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90" y="5476558"/>
              <a:ext cx="406865" cy="406865"/>
            </a:xfrm>
            <a:prstGeom prst="rect">
              <a:avLst/>
            </a:prstGeom>
          </p:spPr>
        </p:pic>
        <p:pic>
          <p:nvPicPr>
            <p:cNvPr id="43" name="Picture 42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B7EA07B0-8554-B26F-3B36-9060544D1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77" y="5476558"/>
              <a:ext cx="406865" cy="40686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A2AF1E-704C-1FD9-201C-622A8BD725F5}"/>
              </a:ext>
            </a:extLst>
          </p:cNvPr>
          <p:cNvGrpSpPr/>
          <p:nvPr/>
        </p:nvGrpSpPr>
        <p:grpSpPr>
          <a:xfrm>
            <a:off x="5416233" y="4861800"/>
            <a:ext cx="1109552" cy="406865"/>
            <a:chOff x="1505490" y="5476558"/>
            <a:chExt cx="1109552" cy="406865"/>
          </a:xfrm>
        </p:grpSpPr>
        <p:pic>
          <p:nvPicPr>
            <p:cNvPr id="45" name="Picture 44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6BD43A9F-8368-1FAE-B786-B1C6805A1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0126" y="5476558"/>
              <a:ext cx="406865" cy="406865"/>
            </a:xfrm>
            <a:prstGeom prst="rect">
              <a:avLst/>
            </a:prstGeom>
          </p:spPr>
        </p:pic>
        <p:pic>
          <p:nvPicPr>
            <p:cNvPr id="46" name="Picture 45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74930263-C863-12E9-4E09-FAA3799C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90" y="5476558"/>
              <a:ext cx="406865" cy="406865"/>
            </a:xfrm>
            <a:prstGeom prst="rect">
              <a:avLst/>
            </a:prstGeom>
          </p:spPr>
        </p:pic>
        <p:pic>
          <p:nvPicPr>
            <p:cNvPr id="47" name="Picture 46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B54C4BAE-38A6-10A7-97EA-D544E9E68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77" y="5476558"/>
              <a:ext cx="406865" cy="406865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7718F8-D603-32BA-39CE-7720CAA08107}"/>
              </a:ext>
            </a:extLst>
          </p:cNvPr>
          <p:cNvGrpSpPr/>
          <p:nvPr/>
        </p:nvGrpSpPr>
        <p:grpSpPr>
          <a:xfrm>
            <a:off x="7545778" y="4861799"/>
            <a:ext cx="1109552" cy="406865"/>
            <a:chOff x="1505490" y="5476558"/>
            <a:chExt cx="1109552" cy="406865"/>
          </a:xfrm>
        </p:grpSpPr>
        <p:pic>
          <p:nvPicPr>
            <p:cNvPr id="51" name="Picture 50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1EC16539-5EFE-4636-7130-0B89C8C20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0126" y="5476558"/>
              <a:ext cx="406865" cy="406865"/>
            </a:xfrm>
            <a:prstGeom prst="rect">
              <a:avLst/>
            </a:prstGeom>
          </p:spPr>
        </p:pic>
        <p:pic>
          <p:nvPicPr>
            <p:cNvPr id="53" name="Picture 52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2A7830F2-5B99-F1DF-4A5A-3347FCC9A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5490" y="5476558"/>
              <a:ext cx="406865" cy="406865"/>
            </a:xfrm>
            <a:prstGeom prst="rect">
              <a:avLst/>
            </a:prstGeom>
          </p:spPr>
        </p:pic>
        <p:pic>
          <p:nvPicPr>
            <p:cNvPr id="54" name="Picture 53" descr="A red cube with black lines&#10;&#10;AI-generated content may be incorrect.">
              <a:extLst>
                <a:ext uri="{FF2B5EF4-FFF2-40B4-BE49-F238E27FC236}">
                  <a16:creationId xmlns:a16="http://schemas.microsoft.com/office/drawing/2014/main" id="{F55310F4-3E9E-EC68-15FA-DC3A96D72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8177" y="5476558"/>
              <a:ext cx="406865" cy="406865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B422917-31D0-D065-C2DF-1C99C6C47294}"/>
              </a:ext>
            </a:extLst>
          </p:cNvPr>
          <p:cNvSpPr txBox="1"/>
          <p:nvPr/>
        </p:nvSpPr>
        <p:spPr>
          <a:xfrm>
            <a:off x="1049599" y="147474"/>
            <a:ext cx="7600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What’s the same and </a:t>
            </a:r>
          </a:p>
          <a:p>
            <a:pPr algn="ctr"/>
            <a:r>
              <a:rPr lang="en-US" sz="4000" dirty="0"/>
              <a:t>what’s different?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867EE1E-164D-3B59-3F15-98E2BCFCD4AB}"/>
              </a:ext>
            </a:extLst>
          </p:cNvPr>
          <p:cNvCxnSpPr>
            <a:cxnSpLocks/>
          </p:cNvCxnSpPr>
          <p:nvPr/>
        </p:nvCxnSpPr>
        <p:spPr>
          <a:xfrm>
            <a:off x="4542760" y="1936145"/>
            <a:ext cx="0" cy="47875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BAD365-9F34-B599-DF90-C65682D3A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9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3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A21D42-6F7A-5471-67F4-1EAF9D1697CB}"/>
              </a:ext>
            </a:extLst>
          </p:cNvPr>
          <p:cNvGrpSpPr/>
          <p:nvPr/>
        </p:nvGrpSpPr>
        <p:grpSpPr>
          <a:xfrm>
            <a:off x="2986794" y="1699343"/>
            <a:ext cx="3240000" cy="1224097"/>
            <a:chOff x="3116052" y="1907458"/>
            <a:chExt cx="3240000" cy="12240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7BFDC80-D515-D8FA-9247-05200045EC0A}"/>
                </a:ext>
              </a:extLst>
            </p:cNvPr>
            <p:cNvSpPr/>
            <p:nvPr/>
          </p:nvSpPr>
          <p:spPr>
            <a:xfrm>
              <a:off x="3116052" y="1907458"/>
              <a:ext cx="324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11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9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76052" y="2531787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CF4E91-7F57-7D5E-F415-0EB99DFB5821}"/>
              </a:ext>
            </a:extLst>
          </p:cNvPr>
          <p:cNvSpPr/>
          <p:nvPr/>
        </p:nvSpPr>
        <p:spPr>
          <a:xfrm>
            <a:off x="3177492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5E7CE0-95EA-FBC0-6C4C-07976B6828F4}"/>
              </a:ext>
            </a:extLst>
          </p:cNvPr>
          <p:cNvSpPr/>
          <p:nvPr/>
        </p:nvSpPr>
        <p:spPr>
          <a:xfrm>
            <a:off x="4272151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F9811-14F7-6072-905C-7DD03B43D004}"/>
              </a:ext>
            </a:extLst>
          </p:cNvPr>
          <p:cNvSpPr/>
          <p:nvPr/>
        </p:nvSpPr>
        <p:spPr>
          <a:xfrm>
            <a:off x="5366809" y="212115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191226" y="147445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24570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2FC482-239E-BCFD-011A-9E77F8BBE032}"/>
              </a:ext>
            </a:extLst>
          </p:cNvPr>
          <p:cNvGrpSpPr/>
          <p:nvPr/>
        </p:nvGrpSpPr>
        <p:grpSpPr>
          <a:xfrm>
            <a:off x="2986794" y="1474450"/>
            <a:ext cx="3240000" cy="1570037"/>
            <a:chOff x="7431226" y="1335468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7A2E85-91E2-0CF5-9262-461E2EAFFC34}"/>
                </a:ext>
              </a:extLst>
            </p:cNvPr>
            <p:cNvGrpSpPr/>
            <p:nvPr/>
          </p:nvGrpSpPr>
          <p:grpSpPr>
            <a:xfrm>
              <a:off x="7431226" y="1553098"/>
              <a:ext cx="3240000" cy="1224097"/>
              <a:chOff x="3116052" y="1907458"/>
              <a:chExt cx="3240000" cy="122409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15E1C25-D185-AC0A-1274-A13B26949904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BC9805C-BB1E-791D-9C87-ECAEE93C4226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BC6DA48-858E-7D2E-694A-99487D243179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3EA78196-1DA7-6942-FBD6-A5169438F484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615E63-BD9B-1BFB-99D0-DA63A933FC65}"/>
                </a:ext>
              </a:extLst>
            </p:cNvPr>
            <p:cNvSpPr/>
            <p:nvPr/>
          </p:nvSpPr>
          <p:spPr>
            <a:xfrm>
              <a:off x="7571325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17D199-DCD0-4782-0CD6-90616067C65D}"/>
                </a:ext>
              </a:extLst>
            </p:cNvPr>
            <p:cNvSpPr/>
            <p:nvPr/>
          </p:nvSpPr>
          <p:spPr>
            <a:xfrm>
              <a:off x="8665984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2F6660-8E54-F664-BC66-8C446A5950AF}"/>
                </a:ext>
              </a:extLst>
            </p:cNvPr>
            <p:cNvSpPr/>
            <p:nvPr/>
          </p:nvSpPr>
          <p:spPr>
            <a:xfrm>
              <a:off x="9760642" y="198217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8A17AE-8858-994C-E68C-27457C00BA08}"/>
                </a:ext>
              </a:extLst>
            </p:cNvPr>
            <p:cNvSpPr/>
            <p:nvPr/>
          </p:nvSpPr>
          <p:spPr>
            <a:xfrm>
              <a:off x="8585059" y="1335468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42104" y="454589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3 = 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36518" y="451869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3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71832" y="5335195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1EBE-7873-E82B-0A3A-72AAE4377C8A}"/>
              </a:ext>
            </a:extLst>
          </p:cNvPr>
          <p:cNvSpPr txBox="1"/>
          <p:nvPr/>
        </p:nvSpPr>
        <p:spPr>
          <a:xfrm>
            <a:off x="773214" y="2829071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21 ÷ 3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478064-AA15-3492-9D29-F66CC39B9D83}"/>
              </a:ext>
            </a:extLst>
          </p:cNvPr>
          <p:cNvSpPr txBox="1"/>
          <p:nvPr/>
        </p:nvSpPr>
        <p:spPr>
          <a:xfrm>
            <a:off x="1317620" y="1771724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Draw a bar model to show: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C53-17BB-1143-0AD7-3D10BE7D9522}"/>
              </a:ext>
            </a:extLst>
          </p:cNvPr>
          <p:cNvGrpSpPr/>
          <p:nvPr/>
        </p:nvGrpSpPr>
        <p:grpSpPr>
          <a:xfrm>
            <a:off x="690246" y="3662716"/>
            <a:ext cx="3240000" cy="1570037"/>
            <a:chOff x="639098" y="3837560"/>
            <a:chExt cx="3240000" cy="157003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32326A-66C0-3B19-B9CA-D028F8F0B305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9284791-BBAB-E397-DF6D-73F898B86E89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BAD6AE6-97B1-E2DA-D80B-ECB86910A74E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3C3527D-6588-D64D-59B8-F04C59AA32B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DA3A55D-9061-40F1-3BCF-B1A59C9298FE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DA9916-FAE7-EE56-C989-2D14F39A92F0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3089CC-DD0C-2236-2DAF-F59ED1535860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9FA9C5-C781-B4AB-87FF-D980F2C049D9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EDA5C6-E874-DC98-FF73-242628AE04DB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BA5C82-D8AB-6B8B-F269-F887B7C26E71}"/>
              </a:ext>
            </a:extLst>
          </p:cNvPr>
          <p:cNvGrpSpPr/>
          <p:nvPr/>
        </p:nvGrpSpPr>
        <p:grpSpPr>
          <a:xfrm>
            <a:off x="5179875" y="3662716"/>
            <a:ext cx="3692179" cy="1549490"/>
            <a:chOff x="5149277" y="3697166"/>
            <a:chExt cx="3692179" cy="15494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8950BE-A1D3-D62B-8154-9284121B4C30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367BF9-5810-97CE-DF24-D2FF73F701B7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3F5A4D9-3177-67F7-FCAC-B27F7922C3EC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E6AE774-8A1E-25DC-DBEE-F3B6604C98F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96ACEE6-E87B-2D9B-96A4-F6FB4961576C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15733B0-C1ED-DBB6-3887-FB2AD5D33977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2083E5EE-31AB-FE71-D050-57624860DF7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2CB8E5B-DF40-C896-B54A-FD801370FF9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A7BB999B-556D-6600-155C-0407DC455254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05426ACD-97FE-3000-C97D-EF37D4FBCAC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E76C579-192B-BC99-F832-E1B14BEAEB1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3968247-56A5-73D5-AD67-851B44974211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A9ED896-89DF-09D9-0619-69B81489EC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CE29568-F359-C6BE-70DA-3CB9A7E606C4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2180F86-CC7E-54B8-F836-4AF884B74F2F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60BC9C8E-3D81-CB4C-1B6B-659CF2EAC2F4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BF9675C-E4AE-5C47-E228-2988B6FA57B8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3413733-A518-1678-8BAA-2C47F3049EFC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F3E227AC-ED99-5440-E810-B55CC596167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5AFEDF4-BDBD-D2D1-47FC-724F8028B7AA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0A9281B-E869-F547-38FE-908DCAF9F71A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3E6D7C06-7A34-C3E9-F98C-D4AE9D9F831E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487F640-665F-4EED-8173-E17E97028F2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3497DC-60B0-7173-D718-0D8F1BC36ADC}"/>
              </a:ext>
            </a:extLst>
          </p:cNvPr>
          <p:cNvCxnSpPr>
            <a:cxnSpLocks/>
          </p:cNvCxnSpPr>
          <p:nvPr/>
        </p:nvCxnSpPr>
        <p:spPr>
          <a:xfrm>
            <a:off x="4642048" y="2744690"/>
            <a:ext cx="0" cy="29383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3C6AFD6-023A-A170-D585-04BAEBB04A92}"/>
              </a:ext>
            </a:extLst>
          </p:cNvPr>
          <p:cNvSpPr txBox="1"/>
          <p:nvPr/>
        </p:nvSpPr>
        <p:spPr>
          <a:xfrm>
            <a:off x="1330050" y="5963265"/>
            <a:ext cx="685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What’s the same and what’s different?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166C507-0C7D-248D-D272-A9905356E035}"/>
              </a:ext>
            </a:extLst>
          </p:cNvPr>
          <p:cNvSpPr txBox="1"/>
          <p:nvPr/>
        </p:nvSpPr>
        <p:spPr>
          <a:xfrm>
            <a:off x="1485853" y="5878317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Use your bar model to find </a:t>
            </a:r>
            <a:r>
              <a:rPr lang="en-GB" sz="3600" dirty="0"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FB4DF0-B21D-D0BB-DA7C-869FE18DF108}"/>
              </a:ext>
            </a:extLst>
          </p:cNvPr>
          <p:cNvGrpSpPr/>
          <p:nvPr/>
        </p:nvGrpSpPr>
        <p:grpSpPr>
          <a:xfrm>
            <a:off x="684716" y="3652442"/>
            <a:ext cx="3240000" cy="1570037"/>
            <a:chOff x="639098" y="3837560"/>
            <a:chExt cx="3240000" cy="15700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022F37-4FF5-279F-4CDC-299341CF3F76}"/>
                </a:ext>
              </a:extLst>
            </p:cNvPr>
            <p:cNvGrpSpPr/>
            <p:nvPr/>
          </p:nvGrpSpPr>
          <p:grpSpPr>
            <a:xfrm>
              <a:off x="639098" y="4043106"/>
              <a:ext cx="3240000" cy="1224097"/>
              <a:chOff x="3116052" y="1907458"/>
              <a:chExt cx="3240000" cy="1224097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C8C0E2C-0624-0958-C99C-0559A6F7A5DA}"/>
                  </a:ext>
                </a:extLst>
              </p:cNvPr>
              <p:cNvSpPr/>
              <p:nvPr/>
            </p:nvSpPr>
            <p:spPr>
              <a:xfrm>
                <a:off x="3116052" y="1907458"/>
                <a:ext cx="324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EC01CD-887B-0708-0DB7-F8FD799BCDF7}"/>
                  </a:ext>
                </a:extLst>
              </p:cNvPr>
              <p:cNvSpPr/>
              <p:nvPr/>
            </p:nvSpPr>
            <p:spPr>
              <a:xfrm>
                <a:off x="311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B45533D-7084-6F8F-6126-4E3761FC6C83}"/>
                  </a:ext>
                </a:extLst>
              </p:cNvPr>
              <p:cNvSpPr/>
              <p:nvPr/>
            </p:nvSpPr>
            <p:spPr>
              <a:xfrm>
                <a:off x="419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8DA583E-D91C-75C9-65E3-CE8ABF90F80A}"/>
                  </a:ext>
                </a:extLst>
              </p:cNvPr>
              <p:cNvSpPr/>
              <p:nvPr/>
            </p:nvSpPr>
            <p:spPr>
              <a:xfrm>
                <a:off x="5276052" y="2531787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FF71B88-4B3A-EE4C-0212-8E03D6B7DDC8}"/>
                </a:ext>
              </a:extLst>
            </p:cNvPr>
            <p:cNvSpPr/>
            <p:nvPr/>
          </p:nvSpPr>
          <p:spPr>
            <a:xfrm>
              <a:off x="738735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CA5EFF-DA54-F5C0-AB77-241FFBA37F8E}"/>
                </a:ext>
              </a:extLst>
            </p:cNvPr>
            <p:cNvSpPr/>
            <p:nvPr/>
          </p:nvSpPr>
          <p:spPr>
            <a:xfrm>
              <a:off x="1833394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5DCCFF-DF4C-AF27-8412-CA3A4B33240C}"/>
                </a:ext>
              </a:extLst>
            </p:cNvPr>
            <p:cNvSpPr/>
            <p:nvPr/>
          </p:nvSpPr>
          <p:spPr>
            <a:xfrm>
              <a:off x="2928052" y="44842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3ED5FD-59EC-8173-0DFA-4D71C015D394}"/>
                </a:ext>
              </a:extLst>
            </p:cNvPr>
            <p:cNvSpPr/>
            <p:nvPr/>
          </p:nvSpPr>
          <p:spPr>
            <a:xfrm>
              <a:off x="1752469" y="3837560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C696CED-1EC6-648D-50F8-93BBA7C4E083}"/>
              </a:ext>
            </a:extLst>
          </p:cNvPr>
          <p:cNvGrpSpPr/>
          <p:nvPr/>
        </p:nvGrpSpPr>
        <p:grpSpPr>
          <a:xfrm>
            <a:off x="5172907" y="3666157"/>
            <a:ext cx="3692179" cy="1549490"/>
            <a:chOff x="5149277" y="3697166"/>
            <a:chExt cx="3692179" cy="1549490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7230D609-45D9-BDBD-AD54-CC4E5EA3B031}"/>
                </a:ext>
              </a:extLst>
            </p:cNvPr>
            <p:cNvSpPr/>
            <p:nvPr/>
          </p:nvSpPr>
          <p:spPr>
            <a:xfrm>
              <a:off x="5316681" y="3902712"/>
              <a:ext cx="330877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B80375-BD4D-C45C-686E-35F9D3449692}"/>
                </a:ext>
              </a:extLst>
            </p:cNvPr>
            <p:cNvSpPr/>
            <p:nvPr/>
          </p:nvSpPr>
          <p:spPr>
            <a:xfrm>
              <a:off x="6461448" y="36971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1C814E5D-BFEA-6CE2-338D-B3BBD54AA9C9}"/>
                </a:ext>
              </a:extLst>
            </p:cNvPr>
            <p:cNvGrpSpPr/>
            <p:nvPr/>
          </p:nvGrpSpPr>
          <p:grpSpPr>
            <a:xfrm>
              <a:off x="5149277" y="4323326"/>
              <a:ext cx="851408" cy="923330"/>
              <a:chOff x="5180673" y="4337889"/>
              <a:chExt cx="851409" cy="923330"/>
            </a:xfrm>
          </p:grpSpPr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id="{32CFC2EF-CC2D-8466-7E40-FDD03FF044B9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34B81059-E326-25A4-5478-DC96B1779D73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EC8C7-889C-1809-8389-34DE68359942}"/>
                </a:ext>
              </a:extLst>
            </p:cNvPr>
            <p:cNvGrpSpPr/>
            <p:nvPr/>
          </p:nvGrpSpPr>
          <p:grpSpPr>
            <a:xfrm>
              <a:off x="5622739" y="4323326"/>
              <a:ext cx="851408" cy="923330"/>
              <a:chOff x="5180673" y="4337889"/>
              <a:chExt cx="851409" cy="923330"/>
            </a:xfrm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id="{0ECF3A46-3763-7FAE-09A6-CD786BF8E8CB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1D9C4BE-BA31-FC6D-412A-0AAE64D2D5ED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A2ED12-2370-8F3C-DDC1-D9A5347BA2DD}"/>
                </a:ext>
              </a:extLst>
            </p:cNvPr>
            <p:cNvGrpSpPr/>
            <p:nvPr/>
          </p:nvGrpSpPr>
          <p:grpSpPr>
            <a:xfrm>
              <a:off x="6096201" y="4323326"/>
              <a:ext cx="851408" cy="923330"/>
              <a:chOff x="5180673" y="4337889"/>
              <a:chExt cx="851409" cy="923330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7200C1A1-C37A-30AC-48E3-406BB95B1956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92CF70C-294B-3C29-6F7C-B8052918EFD0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3529625-4BBE-FE12-C3B6-4DB71BD5BD64}"/>
                </a:ext>
              </a:extLst>
            </p:cNvPr>
            <p:cNvGrpSpPr/>
            <p:nvPr/>
          </p:nvGrpSpPr>
          <p:grpSpPr>
            <a:xfrm>
              <a:off x="6569663" y="4323326"/>
              <a:ext cx="851408" cy="923330"/>
              <a:chOff x="5180673" y="4337889"/>
              <a:chExt cx="851409" cy="923330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9D4E0960-E68A-A182-EAAB-98BFD6F8BCA7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137FAE5-D3F1-9014-F283-552ED9F3F47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4374472-2446-1FF1-838D-C026946B0F82}"/>
                </a:ext>
              </a:extLst>
            </p:cNvPr>
            <p:cNvGrpSpPr/>
            <p:nvPr/>
          </p:nvGrpSpPr>
          <p:grpSpPr>
            <a:xfrm>
              <a:off x="7043125" y="4323326"/>
              <a:ext cx="851408" cy="923330"/>
              <a:chOff x="5180673" y="4337889"/>
              <a:chExt cx="851409" cy="923330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777775F9-C997-B119-A87A-51DEAD75E73D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81F8EF9-D39D-63AF-E3A2-010230F0BCA6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E6B0B6D-9474-C34C-0B7B-3D87DBA06A92}"/>
                </a:ext>
              </a:extLst>
            </p:cNvPr>
            <p:cNvGrpSpPr/>
            <p:nvPr/>
          </p:nvGrpSpPr>
          <p:grpSpPr>
            <a:xfrm>
              <a:off x="7516587" y="4323326"/>
              <a:ext cx="851408" cy="923330"/>
              <a:chOff x="5180673" y="4337889"/>
              <a:chExt cx="851409" cy="923330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508185B5-BE72-9E27-3F07-608EEA55E1B8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F1E4F66-F41F-2E66-87E8-DE8B18B3135B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44E77FA-2C81-3DDF-3468-FEDCAB13C613}"/>
                </a:ext>
              </a:extLst>
            </p:cNvPr>
            <p:cNvGrpSpPr/>
            <p:nvPr/>
          </p:nvGrpSpPr>
          <p:grpSpPr>
            <a:xfrm>
              <a:off x="7990048" y="4323326"/>
              <a:ext cx="851408" cy="923330"/>
              <a:chOff x="5180673" y="4337889"/>
              <a:chExt cx="851409" cy="923330"/>
            </a:xfrm>
          </p:grpSpPr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7A66C9FF-66CC-6808-6F1D-E9707CB0298A}"/>
                  </a:ext>
                </a:extLst>
              </p:cNvPr>
              <p:cNvSpPr/>
              <p:nvPr/>
            </p:nvSpPr>
            <p:spPr>
              <a:xfrm>
                <a:off x="5348077" y="4527041"/>
                <a:ext cx="468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2EDCBEAF-F099-0B97-CABB-761A7E67A1D5}"/>
                  </a:ext>
                </a:extLst>
              </p:cNvPr>
              <p:cNvSpPr/>
              <p:nvPr/>
            </p:nvSpPr>
            <p:spPr>
              <a:xfrm>
                <a:off x="5180673" y="4337889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8CA303-1812-A8E7-675F-1A54E243F12F}"/>
              </a:ext>
            </a:extLst>
          </p:cNvPr>
          <p:cNvSpPr txBox="1"/>
          <p:nvPr/>
        </p:nvSpPr>
        <p:spPr>
          <a:xfrm>
            <a:off x="5172907" y="2744690"/>
            <a:ext cx="31444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21 ÷ 7 = 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949677" y="1145861"/>
            <a:ext cx="5771535" cy="3576498"/>
            <a:chOff x="3470786" y="1251546"/>
            <a:chExt cx="5771535" cy="3576498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?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? = 8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765643" y="525322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2949677" y="1144905"/>
            <a:ext cx="5771535" cy="3576498"/>
            <a:chOff x="3470786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3170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24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is the same as </a:t>
              </a:r>
            </a:p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 ÷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876</TotalTime>
  <Words>335</Words>
  <Application>Microsoft Office PowerPoint</Application>
  <PresentationFormat>On-screen Show (4:3)</PresentationFormat>
  <Paragraphs>120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2025-12-11T14:04:14Z</dcterms:modified>
  <cp:category/>
</cp:coreProperties>
</file>