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8" r:id="rId3"/>
    <p:sldId id="289" r:id="rId4"/>
    <p:sldId id="293" r:id="rId5"/>
    <p:sldId id="291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694039"/>
            <a:ext cx="4342816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1012722" y="895741"/>
            <a:ext cx="7924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,100 &amp; 1000</a:t>
            </a:r>
          </a:p>
          <a:p>
            <a:pPr algn="ctr"/>
            <a:r>
              <a:rPr lang="en-GB" sz="5400" dirty="0"/>
              <a:t>(missing numbers)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260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2600</a:t>
            </a:r>
            <a:r>
              <a:rPr lang="en-GB" sz="5400" dirty="0"/>
              <a:t> is ____ times larger than </a:t>
            </a:r>
            <a:r>
              <a:rPr lang="en-GB" sz="5400" b="1" dirty="0"/>
              <a:t>260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2600</a:t>
            </a:r>
            <a:r>
              <a:rPr lang="en-GB" sz="5400" dirty="0"/>
              <a:t> ÷ ____ equals </a:t>
            </a:r>
            <a:r>
              <a:rPr lang="en-GB" sz="5400" b="1" dirty="0"/>
              <a:t>260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755329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4077534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2059595" y="1034990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2600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260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C250A-5291-1A9C-3C89-6DB38807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DA0DF1-1BC2-D8CC-D162-7FCE70D5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91C189-51E9-25BA-DFC1-6D3CA969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0736FF-8B96-2F53-DE07-CA165323CEC1}"/>
              </a:ext>
            </a:extLst>
          </p:cNvPr>
          <p:cNvSpPr/>
          <p:nvPr/>
        </p:nvSpPr>
        <p:spPr>
          <a:xfrm>
            <a:off x="1735269" y="925898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 ÷  ? = 42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EF422-1811-2A96-ED54-98D1AFD1F113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4200</a:t>
            </a:r>
            <a:r>
              <a:rPr lang="en-GB" sz="5400" dirty="0"/>
              <a:t> is ____ times larger than </a:t>
            </a:r>
            <a:r>
              <a:rPr lang="en-GB" sz="5400" b="1" dirty="0"/>
              <a:t>42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25B5F-51C8-36BE-9C5F-6EB481E117C0}"/>
              </a:ext>
            </a:extLst>
          </p:cNvPr>
          <p:cNvSpPr/>
          <p:nvPr/>
        </p:nvSpPr>
        <p:spPr>
          <a:xfrm>
            <a:off x="5809758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C94C-E982-1755-0E3C-7647AA76664E}"/>
              </a:ext>
            </a:extLst>
          </p:cNvPr>
          <p:cNvSpPr/>
          <p:nvPr/>
        </p:nvSpPr>
        <p:spPr>
          <a:xfrm>
            <a:off x="3782671" y="4879133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DD7B4-9BEB-624F-2BDF-74FD8596D175}"/>
              </a:ext>
            </a:extLst>
          </p:cNvPr>
          <p:cNvSpPr/>
          <p:nvPr/>
        </p:nvSpPr>
        <p:spPr>
          <a:xfrm>
            <a:off x="1377052" y="913669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42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8409A-A1AB-777C-47FA-F05F8B0E90ED}"/>
              </a:ext>
            </a:extLst>
          </p:cNvPr>
          <p:cNvSpPr/>
          <p:nvPr/>
        </p:nvSpPr>
        <p:spPr>
          <a:xfrm>
            <a:off x="-43983" y="4879133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4200 ÷ </a:t>
            </a:r>
            <a:r>
              <a:rPr lang="en-GB" sz="5400" dirty="0"/>
              <a:t> ____  equals </a:t>
            </a:r>
            <a:r>
              <a:rPr lang="en-GB" sz="5400" b="1" dirty="0"/>
              <a:t>42 </a:t>
            </a:r>
          </a:p>
        </p:txBody>
      </p:sp>
    </p:spTree>
    <p:extLst>
      <p:ext uri="{BB962C8B-B14F-4D97-AF65-F5344CB8AC3E}">
        <p14:creationId xmlns:p14="http://schemas.microsoft.com/office/powerpoint/2010/main" val="2151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3C52E-CD99-EDBA-70FF-4D2BCE0D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BA4A1BF-4D7F-FCCC-1C0B-55647170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AD9FB4-B909-09F9-4880-DE9429DA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7BD8E-E202-4E24-F05A-1D5F235A5F37}"/>
              </a:ext>
            </a:extLst>
          </p:cNvPr>
          <p:cNvSpPr/>
          <p:nvPr/>
        </p:nvSpPr>
        <p:spPr>
          <a:xfrm>
            <a:off x="1680750" y="659840"/>
            <a:ext cx="70394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85,000 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= 85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B7A2E-5B2A-9933-BFBC-66399BC13249}"/>
              </a:ext>
            </a:extLst>
          </p:cNvPr>
          <p:cNvSpPr/>
          <p:nvPr/>
        </p:nvSpPr>
        <p:spPr>
          <a:xfrm>
            <a:off x="-294444" y="2551837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85,000</a:t>
            </a:r>
            <a:r>
              <a:rPr lang="en-GB" sz="5400" dirty="0"/>
              <a:t> is ______ times larger than </a:t>
            </a:r>
            <a:r>
              <a:rPr lang="en-GB" sz="5400" b="1" dirty="0"/>
              <a:t>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2AD15-F9F9-DFE2-0427-844ECE5753BE}"/>
              </a:ext>
            </a:extLst>
          </p:cNvPr>
          <p:cNvSpPr/>
          <p:nvPr/>
        </p:nvSpPr>
        <p:spPr>
          <a:xfrm>
            <a:off x="36053" y="4766169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85000 ÷ </a:t>
            </a:r>
            <a:r>
              <a:rPr lang="en-GB" sz="5400" dirty="0"/>
              <a:t> ____  equals </a:t>
            </a:r>
            <a:r>
              <a:rPr lang="en-GB" sz="5400" b="1" dirty="0"/>
              <a:t>85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9ECF-5150-E62D-181B-C3F79BDBF17C}"/>
              </a:ext>
            </a:extLst>
          </p:cNvPr>
          <p:cNvSpPr/>
          <p:nvPr/>
        </p:nvSpPr>
        <p:spPr>
          <a:xfrm>
            <a:off x="6364929" y="2492344"/>
            <a:ext cx="189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31616-37B4-D04F-D1CF-B2EF4DC247C4}"/>
              </a:ext>
            </a:extLst>
          </p:cNvPr>
          <p:cNvSpPr/>
          <p:nvPr/>
        </p:nvSpPr>
        <p:spPr>
          <a:xfrm>
            <a:off x="3795900" y="4766169"/>
            <a:ext cx="1886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F0AA2-3154-1E97-CFE7-6BBAF096BF7F}"/>
              </a:ext>
            </a:extLst>
          </p:cNvPr>
          <p:cNvSpPr/>
          <p:nvPr/>
        </p:nvSpPr>
        <p:spPr>
          <a:xfrm>
            <a:off x="1421034" y="802943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85,000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85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2,800  ÷      ?     = 28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50533" y="162145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479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17,000  ÷    ?     = 17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45,000 ÷    ?     = 450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53,000 ÷    ?      = 53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5537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2,2000  ÷     ?   = 2,200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687215" y="265812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652750" y="3643359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4750533" y="4628590"/>
            <a:ext cx="76423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621492" y="5682661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÷ 1000 =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6000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1355</TotalTime>
  <Words>163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2025-12-18T13:47:00Z</dcterms:modified>
  <cp:category/>
</cp:coreProperties>
</file>