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4" r:id="rId4"/>
    <p:sldId id="262" r:id="rId5"/>
    <p:sldId id="275" r:id="rId6"/>
    <p:sldId id="27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51" y="1270982"/>
            <a:ext cx="3986498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E7EB5-4DF4-14F0-2411-B116FDA45FB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2B7C0-A49E-C244-0812-35DCC302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10636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8E2BE-3274-061B-2676-CEB0CECC9CA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5A85-BBD4-E4D3-15BA-9033CFCFAD4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58E1F-0FEF-52A8-04EC-A430E3F529A3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F9BB-E14E-21FB-9A88-4FD1AD3963D8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314F-59EB-E48D-54D2-1249B6044C8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D364B-B3F2-4A65-A559-0678CCEEE33F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2723-4F0B-5845-0DE9-C17BFD5ED93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2BE2A-86E2-F89B-D85F-C2F8D0A5A069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80459-A415-6A5D-730E-FC1120BEA7E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A6E07-E0D3-9C5C-8FCA-E511861BA62D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C3890-D4F7-AD24-2AEE-9A83453E6B4E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D8360FAA-3ACE-9960-D0CD-59DC8DAD24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F4CD94-A972-520E-55B5-DD51B1F6EC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604F2-91D5-2381-1E8D-C6C30AF840B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03F21910-797B-BFAE-3CCD-7B108F2E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4FB181-BF9E-A002-79B9-7C961339BC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89365-6352-313E-85B5-62B2DBD65FC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B276B508-4AF6-3F9F-86B8-C59F8A0EFF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528EC8-2315-FD0D-C248-9430289BBC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2D1A0-D3AA-84F3-A080-E7C91F7499C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D6D36CEA-9567-CD7F-7B64-4ED4EC18574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335EB-46E1-76DF-E89F-BAE28001D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2A18D-817A-C32A-A111-B94CE239824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19A18D6-7CA1-C1AD-FABC-D23D427BFA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E3BB11-F56D-8386-29DA-291303F090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4C83B-A7C1-20D3-8340-F8EB0EE22D28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DD48393C-6BE6-F6D4-4DF3-768A9E499A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AB085E-A315-EA86-D1F2-B113204553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77BC7-EBEF-C8C2-988C-6B779F36F6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3272ED5-C9EF-4BBE-D6C5-26A6F0E464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766E1E-B180-4FB1-BBE5-FB25AA2C30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C09F4-15DB-0E79-AFAC-34882E077E8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7E0680C3-EF0D-F0DA-1E9E-D688E8019CC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9807BE-622F-8BEC-1C79-64732F9C7C4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6BE637-D7B8-A8DB-42BD-DCE68C6732E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F3058C0-FFDE-0E4A-1703-99440A08F1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A48C-8B3D-7A79-8A6A-8B83E20D7D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84DA777-2968-C622-06AD-224CC991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2863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A2B3B09-D5C2-DFF9-F68B-C40F719004F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7CB197-E3FE-F747-7078-0B0A50DC2E9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05A03C8D-39FF-97B5-7500-ED1DD50F33F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0930E7-9BFF-7DE7-00CA-FDA1DA0EB7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436756" y="154345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30594" y="38186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97293" y="536397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4329790" y="2147980"/>
            <a:ext cx="3240000" cy="923330"/>
            <a:chOff x="3077855" y="2121157"/>
            <a:chExt cx="324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30C889-3E6A-817D-15E9-D8EFA57A91D7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158B7D-BB2A-720A-E156-6A91983D25CD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09F87-56F0-FCD2-8076-73370B9CFD8E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DC1C8-91A2-66E6-FC50-8E6BCA90A16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7569790" y="2351599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7698744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72309" y="1547846"/>
            <a:ext cx="7565644" cy="1535791"/>
            <a:chOff x="-6307113" y="5372785"/>
            <a:chExt cx="756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2986459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3240000" cy="923330"/>
              <a:chOff x="3077855" y="2121157"/>
              <a:chExt cx="324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B68A8BE-D301-E90C-A214-751929E48372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84EF811-159D-E585-2090-FB2D30569DB3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CA4A2B-5DA0-C29B-CF7E-AE637B2BDA46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489B3-E096-AD94-59DB-B831B3BBFCBF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178531" y="6180928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307485" y="598524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785783" y="325441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77334" y="282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10728" y="1343425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56 ÷ 7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710728" y="1338546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“7 × what equals 56?”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721270" y="1361421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7 × 8 = 56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721270" y="135654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56 ÷ 7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697521" y="3814367"/>
              <a:ext cx="3240000" cy="923330"/>
              <a:chOff x="-189406" y="3864816"/>
              <a:chExt cx="3240000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D83D2E-ECAB-F675-4A40-F951F9210F02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58CCF67-5E13-AA08-98F8-D05B86D08BB6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3AC0D5-E59E-C635-5980-E4AB75938177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DB37D1-33D9-D49B-075A-7A5EC5796DA8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77334" y="3163815"/>
            <a:ext cx="7555080" cy="1552041"/>
            <a:chOff x="2968565" y="4638606"/>
            <a:chExt cx="7555080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7555080" cy="1352407"/>
              <a:chOff x="2921159" y="4805390"/>
              <a:chExt cx="7555080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7236239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3D653A9-6232-A3E9-2C29-59E89C547B7D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1741F456-9EAF-88D1-2A54-50CAFF0A944D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2C49F5A-9D03-0949-7C49-9688D671E40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34036F3-ECC0-B1AF-724A-93D629816307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4333" y="225541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49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49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21  ÷  7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14  ÷  7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35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42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70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28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49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77  ÷  7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70 × 8 = 560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560 ÷ 70 = 8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304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2025-12-11T11:22:21Z</dcterms:modified>
  <cp:category/>
</cp:coreProperties>
</file>