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X3 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3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77855" y="1699343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77855" y="1490070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26613" y="452095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21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53957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18 ÷ 3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“3 × what equals 18?”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3 × 6 = 18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84204" y="3966412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18 ÷ 3 = 6</a:t>
              </a:r>
              <a:endParaRPr lang="en-US" sz="28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AD760F-11C2-DCE4-1455-435CCFB31B5A}"/>
              </a:ext>
            </a:extLst>
          </p:cNvPr>
          <p:cNvGrpSpPr/>
          <p:nvPr/>
        </p:nvGrpSpPr>
        <p:grpSpPr>
          <a:xfrm>
            <a:off x="3481787" y="3588378"/>
            <a:ext cx="3240000" cy="1570037"/>
            <a:chOff x="7431226" y="1335468"/>
            <a:chExt cx="3240000" cy="157003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2BBBD0-7CC0-76C0-9CCC-E76C2C899BA7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E06734-F82D-2E17-14C4-9ECDF68A60FA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2E48E2-14C6-8F83-F357-294A51C646FF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5F2EFD-2F49-CA65-AA48-773BA53A2B26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B71BA-A167-3DF2-679B-C35337E7B2B2}"/>
              </a:ext>
            </a:extLst>
          </p:cNvPr>
          <p:cNvGrpSpPr/>
          <p:nvPr/>
        </p:nvGrpSpPr>
        <p:grpSpPr>
          <a:xfrm>
            <a:off x="3481787" y="3588378"/>
            <a:ext cx="3240000" cy="1570037"/>
            <a:chOff x="7431226" y="1335468"/>
            <a:chExt cx="3240000" cy="157003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DF2EEA-6631-B78D-02E9-F842ECBDCE78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B1D9033-E28E-30E0-7333-FE2F5BF2A513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C30B108-FD2A-9565-00AF-DA3D35E5B63D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0DDB61C-08EA-1F26-62FD-ACDCC5A88B85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9743BA9-64A6-5A63-2EBC-DE2715BC6AFB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129C55-CB49-9C03-A31D-43ECA73CD0D7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5A4F7F-9B67-C789-6FED-6AB21C20AC76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14A117-3077-7890-5A9D-4D505E050CA7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DF0ADB-5C76-8B67-1411-40D9B8E4B2EF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04262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“3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3 × ___ = 24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24  ÷  3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 ÷  3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27  ÷  3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21  ÷  3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18  ÷  3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24  ÷  3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27  ÷  9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33  ÷  3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267</Words>
  <Application>Microsoft Office PowerPoint</Application>
  <PresentationFormat>On-screen Show (4:3)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2025-12-04T18:56:36Z</dcterms:modified>
  <cp:category/>
</cp:coreProperties>
</file>