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1" r:id="rId3"/>
    <p:sldId id="273" r:id="rId4"/>
    <p:sldId id="265" r:id="rId5"/>
    <p:sldId id="275" r:id="rId6"/>
    <p:sldId id="27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756381" y="-11231"/>
            <a:ext cx="85400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/ Subtract 10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(missing numbers)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22337D-C970-8733-DAB3-6859ACDE0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3994" y="2694039"/>
            <a:ext cx="3744794" cy="341362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29742" y="635764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9F4F0-3C3A-A509-0FC2-D297A377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9823912-C09E-EA85-882D-5F21F843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A536FC3-D699-BF17-7B3D-4C9B34D5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39" y="5936226"/>
            <a:ext cx="570270" cy="787472"/>
          </a:xfrm>
          <a:prstGeom prst="rect">
            <a:avLst/>
          </a:prstGeom>
        </p:spPr>
      </p:pic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91FBE520-A5C1-5DEB-8D4A-80B3A6000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20785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EACD3A56-73C3-349D-25D8-C5023E535FA7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044FF06-231E-E49B-D00B-DA4A83C15886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51E6981-B77F-FEBC-CE95-B4C5CF49EAC8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94C890D-E028-02AF-E7E8-985AB1AF5E3C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C59F10F-A085-4AF7-5A4A-DCC96F770E64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9C6BFC-6129-7609-2696-8A328E7A15C8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058CC7D-6C85-9ADC-C1BA-FAE199ED2EC5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C4482BE-33E6-CA17-5C26-97186D687556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075A475-377E-BB4C-0C19-764AEA923497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436D56-4EE0-3DD6-F854-DFC2F70B8BE3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E56F6B6-2914-4113-887F-B75AC4C97646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3" name="Arrow: Curved Down 92">
              <a:extLst>
                <a:ext uri="{FF2B5EF4-FFF2-40B4-BE49-F238E27FC236}">
                  <a16:creationId xmlns:a16="http://schemas.microsoft.com/office/drawing/2014/main" id="{403EE4A4-0287-992E-5596-1E8B1B88E0E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4180B10-6988-E263-74AD-EB245B6395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EEF59DB-9042-A104-0E6A-D9B5FF9AD084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96" name="Arrow: Curved Down 95">
              <a:extLst>
                <a:ext uri="{FF2B5EF4-FFF2-40B4-BE49-F238E27FC236}">
                  <a16:creationId xmlns:a16="http://schemas.microsoft.com/office/drawing/2014/main" id="{0D391D0D-BD97-991B-F021-F650F18D8E5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9663121-67FC-7A17-7015-520221BACA1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43F330A-CFE4-1DAA-12D2-C31C5DC2249B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4D7A8308-E2FD-68C9-55AB-412D9865927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6A5EA9F-2522-D558-2764-C179042EF36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1C29A72-BFED-C39E-B3E3-7F5E5BF63B38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2B8C4B8A-9DFA-55C1-9CD8-AE0F4E4F297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32C6FD1-F078-84E6-B9CC-2B5F7A43E4D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484377D-2EFB-C799-1824-22E80BC7F0F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23AE6380-5976-70DA-7F82-AD5C4FFA713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5D91072-15CD-660B-394E-A788979D3BF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37C57E-9009-ACA8-F057-937C3A003C9B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B46F86EF-058E-D9F1-9D0C-4AF3C29F895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0E50F3E-904E-F7AA-D59D-A6711E65ADF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754BA30-7215-9EF6-BC21-BE8DF0F471E8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222BEBB8-228C-06FA-CF88-D4A9EEFE2DA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794343C-DAEF-BA6C-8606-B4F9E37D0DE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E74CDCC-B781-8949-5911-503502E1E1F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B89C1CEA-1E57-83AA-7CFD-2D65B1D9B9B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7B447CF-7DF7-647C-CB02-6E4E1206C8C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F205061-6740-DFA1-424E-6E4C23FD65A4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4611B7E0-4B55-2DF9-4426-1D9F61DCCDC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CB35A29-0016-9D00-F451-92322504BE4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0E4ECC0-27B5-D8A5-49D5-78D10012D47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997742-6B75-42B7-2089-AAEF2E3AD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D54BDED-003F-7274-B161-3F6DB7C98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0D195C3-FB6A-0E3D-B1C3-52E04363B6D1}"/>
              </a:ext>
            </a:extLst>
          </p:cNvPr>
          <p:cNvGrpSpPr/>
          <p:nvPr/>
        </p:nvGrpSpPr>
        <p:grpSpPr>
          <a:xfrm>
            <a:off x="2674374" y="527379"/>
            <a:ext cx="4086562" cy="1702762"/>
            <a:chOff x="2674374" y="1450709"/>
            <a:chExt cx="4086562" cy="17027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3FC8D4C-A5DA-19F1-7C40-54697A017DC2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DA206C2-7840-8850-4983-DC34F5407937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36D1AC-4432-DD8F-FD8F-E807D3A7BE9A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ACA68C-6EAA-58AB-F672-C7E98A05A621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A9C501-BD10-0F76-DF09-3823DA9089EB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FAFCD7-4E80-8D38-23B3-FE32D95507AF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DE6005D-2BB3-9A1A-2D14-1104320CA0F2}"/>
              </a:ext>
            </a:extLst>
          </p:cNvPr>
          <p:cNvSpPr/>
          <p:nvPr/>
        </p:nvSpPr>
        <p:spPr>
          <a:xfrm>
            <a:off x="238422" y="2528231"/>
            <a:ext cx="89055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The whole is ____.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One part is ___ and</a:t>
            </a:r>
          </a:p>
          <a:p>
            <a:pPr algn="ctr"/>
            <a:r>
              <a:rPr lang="en-US" sz="4800" dirty="0"/>
              <a:t> </a:t>
            </a:r>
          </a:p>
          <a:p>
            <a:pPr algn="ctr"/>
            <a:r>
              <a:rPr lang="en-US" sz="4800" dirty="0"/>
              <a:t>the other part is ___.</a:t>
            </a:r>
            <a:endParaRPr lang="en-US" sz="48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9C062D-3ACB-F126-896D-D49880ACC46D}"/>
              </a:ext>
            </a:extLst>
          </p:cNvPr>
          <p:cNvSpPr/>
          <p:nvPr/>
        </p:nvSpPr>
        <p:spPr>
          <a:xfrm>
            <a:off x="5270089" y="2562642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72A5D-E330-DC42-45C6-705CA1150E16}"/>
              </a:ext>
            </a:extLst>
          </p:cNvPr>
          <p:cNvSpPr/>
          <p:nvPr/>
        </p:nvSpPr>
        <p:spPr>
          <a:xfrm>
            <a:off x="4606412" y="4005558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5231F-8525-D9B6-6610-A4FFFA7569B5}"/>
              </a:ext>
            </a:extLst>
          </p:cNvPr>
          <p:cNvSpPr/>
          <p:nvPr/>
        </p:nvSpPr>
        <p:spPr>
          <a:xfrm>
            <a:off x="5595978" y="5416501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574EF-00EC-6474-0532-8E0E05A3F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B4CC-DA9E-5B3A-38DA-FA02CD72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C319E9C-75EA-F267-D919-A0084011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E4ABEE-3E54-BA07-16DF-E09306CD2D21}"/>
              </a:ext>
            </a:extLst>
          </p:cNvPr>
          <p:cNvSpPr txBox="1"/>
          <p:nvPr/>
        </p:nvSpPr>
        <p:spPr>
          <a:xfrm>
            <a:off x="1222287" y="430739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36   - 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 26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6E81EA-D947-F7B6-7924-D1BEE711D2AF}"/>
              </a:ext>
            </a:extLst>
          </p:cNvPr>
          <p:cNvSpPr/>
          <p:nvPr/>
        </p:nvSpPr>
        <p:spPr>
          <a:xfrm>
            <a:off x="4250343" y="4328164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9BB55-5436-7BEC-1FEC-DEFDAE31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D9DA9E-C8D6-722C-98B9-EF9F950A8E9F}"/>
              </a:ext>
            </a:extLst>
          </p:cNvPr>
          <p:cNvSpPr txBox="1"/>
          <p:nvPr/>
        </p:nvSpPr>
        <p:spPr>
          <a:xfrm>
            <a:off x="1288655" y="3107066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26  +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36</a:t>
            </a: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9E8C2-5DA1-3104-0C9A-2389211A44A6}"/>
              </a:ext>
            </a:extLst>
          </p:cNvPr>
          <p:cNvSpPr/>
          <p:nvPr/>
        </p:nvSpPr>
        <p:spPr>
          <a:xfrm>
            <a:off x="4237000" y="3096346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F54DEF-E8BC-60F5-3D8C-CDF28B5B516C}"/>
              </a:ext>
            </a:extLst>
          </p:cNvPr>
          <p:cNvGrpSpPr/>
          <p:nvPr/>
        </p:nvGrpSpPr>
        <p:grpSpPr>
          <a:xfrm>
            <a:off x="2674374" y="527379"/>
            <a:ext cx="4086562" cy="1702762"/>
            <a:chOff x="2674374" y="1450709"/>
            <a:chExt cx="4086562" cy="170276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FC7F41A-5A9A-7EAE-C6C7-7FACDE8D68C6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1754F8F-D1C1-D9ED-B983-0CEA0D8C662C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8ED2E6A-8530-E995-96D6-635DA582D85D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48E805-7B48-5CA4-3DB0-CE7BD9BC9971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DE97E4-23E9-C48A-1B26-53823A0CB87F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1FD72-F1EC-751B-DD20-157AA37EFD71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0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BC0997-458A-02D3-AEE8-D3FF11651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2DB48CA-AC29-1239-4120-6C0B22A3A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78334F1-0428-73AA-02E6-BE8398E5BA27}"/>
              </a:ext>
            </a:extLst>
          </p:cNvPr>
          <p:cNvSpPr txBox="1"/>
          <p:nvPr/>
        </p:nvSpPr>
        <p:spPr>
          <a:xfrm>
            <a:off x="1222287" y="430739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36   - 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 10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5BFFC3-7F24-D721-178E-D0BA3E355FA9}"/>
              </a:ext>
            </a:extLst>
          </p:cNvPr>
          <p:cNvSpPr/>
          <p:nvPr/>
        </p:nvSpPr>
        <p:spPr>
          <a:xfrm>
            <a:off x="4319798" y="4307395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F2465D-546B-DFD5-1CDA-3E384E578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8704EE-7F04-DCCB-46F0-7C893452D259}"/>
              </a:ext>
            </a:extLst>
          </p:cNvPr>
          <p:cNvSpPr txBox="1"/>
          <p:nvPr/>
        </p:nvSpPr>
        <p:spPr>
          <a:xfrm>
            <a:off x="1288655" y="3107066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10  +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36</a:t>
            </a: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4ADA52-A8E9-467E-97B8-3670AFFF750F}"/>
              </a:ext>
            </a:extLst>
          </p:cNvPr>
          <p:cNvSpPr/>
          <p:nvPr/>
        </p:nvSpPr>
        <p:spPr>
          <a:xfrm>
            <a:off x="4303997" y="3107066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ECB66A-CFCE-648C-CBE1-007A4772B176}"/>
              </a:ext>
            </a:extLst>
          </p:cNvPr>
          <p:cNvGrpSpPr/>
          <p:nvPr/>
        </p:nvGrpSpPr>
        <p:grpSpPr>
          <a:xfrm>
            <a:off x="2674374" y="527379"/>
            <a:ext cx="4086562" cy="1702762"/>
            <a:chOff x="2674374" y="1450709"/>
            <a:chExt cx="4086562" cy="170276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A3A83E5-84FA-A365-2257-F498C40B6E89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C1CE50-46C6-1F0B-5F73-DC34F2B7776E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4B1C783-243C-8035-098E-6D66C980BD3B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868146-3BBD-46F8-1843-10CFCDC36FED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8E8EE5-FC60-A2CD-F5D2-0F93F2022829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0D9506-16EE-52F6-056F-10347512F154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0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9F9F9-28F8-2212-027F-C4588D6BB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C4B3B8E-894B-D411-98BA-03E191979989}"/>
              </a:ext>
            </a:extLst>
          </p:cNvPr>
          <p:cNvGrpSpPr/>
          <p:nvPr/>
        </p:nvGrpSpPr>
        <p:grpSpPr>
          <a:xfrm>
            <a:off x="2892254" y="4233464"/>
            <a:ext cx="4086562" cy="1702762"/>
            <a:chOff x="2674374" y="1450709"/>
            <a:chExt cx="4086562" cy="17027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1D1F5BE-9AC9-CB57-3282-80096902D7C4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C71B3A-1698-D9DC-BCCC-ED95C5FAF0BF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16DC3D3-A95C-A28B-74B6-5CA01F8B48F1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B06C20-48E4-A064-95E9-39DF84CFF18A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727009-0929-8466-B591-0FCAA8CA42D3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E9B593-3CB5-4E37-3C6E-4DCA94749627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3CF72F2C-38FF-4F6A-EDE0-586183136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C2AA61-7421-AA41-EDD0-8AA8FDD9B45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FC1476E-192A-CF8D-FCF3-E61221F9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70A8E77-0097-1F8A-CE18-B9021B7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1808A-D810-19A2-F161-87C07E4E6855}"/>
              </a:ext>
            </a:extLst>
          </p:cNvPr>
          <p:cNvSpPr txBox="1"/>
          <p:nvPr/>
        </p:nvSpPr>
        <p:spPr>
          <a:xfrm>
            <a:off x="1415683" y="1623052"/>
            <a:ext cx="6858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43  +  10  =  53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3BD0B5-7D86-7425-2AE0-9DDFF4C83E73}"/>
              </a:ext>
            </a:extLst>
          </p:cNvPr>
          <p:cNvGrpSpPr/>
          <p:nvPr/>
        </p:nvGrpSpPr>
        <p:grpSpPr>
          <a:xfrm>
            <a:off x="2892254" y="4233464"/>
            <a:ext cx="4086562" cy="1702762"/>
            <a:chOff x="2674374" y="1450709"/>
            <a:chExt cx="4086562" cy="170276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E007F9-08D8-7B88-66D2-3913252400B4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C45EC52-8ADF-1BE4-A02C-CA6ED55CC7AF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0E3AC5-6A19-2D40-8EA2-2C0755712A98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1E951C-E1EB-B9B0-B2E4-9F31E19D19D4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6F7652-1763-376B-94C0-18D18585D1FB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43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F6CE6A-942E-0636-E391-67A08CBB45A7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4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59832" y="1155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19" name="Picture 18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FCD1A50-7AF4-D0AE-0746-C85C60D1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25" name="Picture 24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31283360-B017-8303-11C4-E8A40D73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A9CC77-29AB-1EEC-5135-05EBB61D78BE}"/>
              </a:ext>
            </a:extLst>
          </p:cNvPr>
          <p:cNvSpPr txBox="1"/>
          <p:nvPr/>
        </p:nvSpPr>
        <p:spPr>
          <a:xfrm>
            <a:off x="1525385" y="373258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53 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43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CE1170-BAFA-788F-5320-38D8E775D0BC}"/>
              </a:ext>
            </a:extLst>
          </p:cNvPr>
          <p:cNvSpPr/>
          <p:nvPr/>
        </p:nvSpPr>
        <p:spPr>
          <a:xfrm>
            <a:off x="4959932" y="3732581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0EB7C-C12A-89D3-861E-FDAAB7DA28A9}"/>
              </a:ext>
            </a:extLst>
          </p:cNvPr>
          <p:cNvSpPr txBox="1"/>
          <p:nvPr/>
        </p:nvSpPr>
        <p:spPr>
          <a:xfrm>
            <a:off x="1509251" y="268252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1)  43  +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53</a:t>
            </a: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B04638-F101-FC15-D1E8-591EFDF70937}"/>
              </a:ext>
            </a:extLst>
          </p:cNvPr>
          <p:cNvSpPr/>
          <p:nvPr/>
        </p:nvSpPr>
        <p:spPr>
          <a:xfrm>
            <a:off x="4959932" y="2671803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98111-72C6-7B7D-565A-1CE3651DDA8C}"/>
              </a:ext>
            </a:extLst>
          </p:cNvPr>
          <p:cNvSpPr txBox="1"/>
          <p:nvPr/>
        </p:nvSpPr>
        <p:spPr>
          <a:xfrm>
            <a:off x="1525385" y="59167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53 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10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103A53-2882-3C68-AA7F-D34E1F180903}"/>
              </a:ext>
            </a:extLst>
          </p:cNvPr>
          <p:cNvSpPr/>
          <p:nvPr/>
        </p:nvSpPr>
        <p:spPr>
          <a:xfrm>
            <a:off x="4959932" y="5916769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42470C-BF00-A765-2BE1-17251713D428}"/>
              </a:ext>
            </a:extLst>
          </p:cNvPr>
          <p:cNvSpPr txBox="1"/>
          <p:nvPr/>
        </p:nvSpPr>
        <p:spPr>
          <a:xfrm>
            <a:off x="1541518" y="483267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10  +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53</a:t>
            </a: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5A7E3F-5A05-5183-4227-0239FE9C2747}"/>
              </a:ext>
            </a:extLst>
          </p:cNvPr>
          <p:cNvSpPr/>
          <p:nvPr/>
        </p:nvSpPr>
        <p:spPr>
          <a:xfrm>
            <a:off x="4959932" y="4832671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F63AF8-67A7-9EF9-079E-654812D07A56}"/>
              </a:ext>
            </a:extLst>
          </p:cNvPr>
          <p:cNvGrpSpPr/>
          <p:nvPr/>
        </p:nvGrpSpPr>
        <p:grpSpPr>
          <a:xfrm>
            <a:off x="2776657" y="717883"/>
            <a:ext cx="4086562" cy="1702762"/>
            <a:chOff x="2674374" y="1450709"/>
            <a:chExt cx="4086562" cy="170276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B148A45-7BB8-A2B2-8B85-7AACC19FF263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BC5A042-71A3-AE2E-6BDA-16B4A2032969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5CFB76C-02E2-A18D-17FE-25815FAD345B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5D5451-D12E-4903-A6C6-C6CEA4B479DC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0209BC-6E9E-87F1-85EE-BF572C719E0E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43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9E5481-D6B7-7C83-1258-8A2D25504038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76832" y="5428394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1FBF70-94BB-AB71-5121-85F7774A1B36}"/>
              </a:ext>
            </a:extLst>
          </p:cNvPr>
          <p:cNvGrpSpPr/>
          <p:nvPr/>
        </p:nvGrpSpPr>
        <p:grpSpPr>
          <a:xfrm>
            <a:off x="3041218" y="1644650"/>
            <a:ext cx="4086562" cy="1702762"/>
            <a:chOff x="2674374" y="1450709"/>
            <a:chExt cx="4086562" cy="170276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2098C70-77A8-94CB-3B37-15D12C06A028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64C43B-F8CC-766B-3A60-FA1036BDD08A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D125121-37DF-F9E5-0F04-BB65ED310C46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31B7D1-FDA0-5917-AEF0-BCCC86AA913E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99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862D0-3E5B-DF37-6973-74EE565ED68F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89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80122C-1FAD-0E03-45C2-D866318DAFFA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4B1DFCD-105C-1837-7CF7-3615D25153F5}"/>
              </a:ext>
            </a:extLst>
          </p:cNvPr>
          <p:cNvSpPr txBox="1"/>
          <p:nvPr/>
        </p:nvSpPr>
        <p:spPr>
          <a:xfrm>
            <a:off x="1655499" y="399366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 Rounded MT Bold" panose="020F0704030504030204" pitchFamily="34" charset="0"/>
              </a:rPr>
              <a:t>99 - 1 = 89</a:t>
            </a: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717</TotalTime>
  <Words>200</Words>
  <Application>Microsoft Office PowerPoint</Application>
  <PresentationFormat>On-screen Show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48</cp:revision>
  <dcterms:created xsi:type="dcterms:W3CDTF">2013-01-27T09:14:16Z</dcterms:created>
  <dcterms:modified xsi:type="dcterms:W3CDTF">2025-12-04T18:44:22Z</dcterms:modified>
  <cp:category/>
</cp:coreProperties>
</file>