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9" r:id="rId3"/>
    <p:sldId id="294" r:id="rId4"/>
    <p:sldId id="295" r:id="rId5"/>
    <p:sldId id="293" r:id="rId6"/>
    <p:sldId id="29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A5C6D-D56C-995B-8125-2B6292B41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149A8-02DD-96B8-7C90-A2AC507BA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44D72-F1EC-0834-AFDD-BCD943D92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9C228-4689-7118-0643-C4BBD3B50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89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069D-D8BA-0B17-39D7-47B5E56B5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0DF66B-73C9-2D99-5E57-248C81E36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10E4A-DC25-DFE4-79E1-15D8449A5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5E5E7-3A0B-3768-7093-5399A3AFE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26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3185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703" y="2899530"/>
            <a:ext cx="4718082" cy="3958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70FE75-DD57-84B4-E2B5-B189FD2AC7E6}"/>
              </a:ext>
            </a:extLst>
          </p:cNvPr>
          <p:cNvSpPr txBox="1"/>
          <p:nvPr/>
        </p:nvSpPr>
        <p:spPr>
          <a:xfrm>
            <a:off x="1012722" y="895741"/>
            <a:ext cx="79247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Divide by 10 ,100 &amp; 1000</a:t>
            </a:r>
          </a:p>
          <a:p>
            <a:pPr algn="ctr"/>
            <a:r>
              <a:rPr lang="en-GB" sz="5400" dirty="0"/>
              <a:t>(missing numbers)</a:t>
            </a:r>
          </a:p>
          <a:p>
            <a:pPr algn="ctr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4295611" y="1101213"/>
            <a:ext cx="1989791" cy="1651819"/>
            <a:chOff x="4295611" y="1101213"/>
            <a:chExt cx="1989791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985274" y="1571767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4295611" y="2753032"/>
            <a:ext cx="2004339" cy="1651819"/>
            <a:chOff x="4295611" y="2753032"/>
            <a:chExt cx="2004339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999822" y="3223586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284372-A95B-CE8A-9AF7-F88332950592}"/>
              </a:ext>
            </a:extLst>
          </p:cNvPr>
          <p:cNvGrpSpPr/>
          <p:nvPr/>
        </p:nvGrpSpPr>
        <p:grpSpPr>
          <a:xfrm>
            <a:off x="4295611" y="4404851"/>
            <a:ext cx="1989791" cy="1651819"/>
            <a:chOff x="4295611" y="4404851"/>
            <a:chExt cx="1989791" cy="1651819"/>
          </a:xfrm>
        </p:grpSpPr>
        <p:sp>
          <p:nvSpPr>
            <p:cNvPr id="20" name="Arrow: Curved Left 19">
              <a:extLst>
                <a:ext uri="{FF2B5EF4-FFF2-40B4-BE49-F238E27FC236}">
                  <a16:creationId xmlns:a16="http://schemas.microsoft.com/office/drawing/2014/main" id="{7B8E3F7E-21E3-07E9-68EA-CB5B5ECF704F}"/>
                </a:ext>
              </a:extLst>
            </p:cNvPr>
            <p:cNvSpPr/>
            <p:nvPr/>
          </p:nvSpPr>
          <p:spPr>
            <a:xfrm>
              <a:off x="4295611" y="4404851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420D6F-41F7-A52B-5D70-1496D8EFEF8D}"/>
                </a:ext>
              </a:extLst>
            </p:cNvPr>
            <p:cNvSpPr/>
            <p:nvPr/>
          </p:nvSpPr>
          <p:spPr>
            <a:xfrm>
              <a:off x="4985274" y="4914043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8C55263-C611-B259-8D21-A2013DA63E5B}"/>
              </a:ext>
            </a:extLst>
          </p:cNvPr>
          <p:cNvSpPr/>
          <p:nvPr/>
        </p:nvSpPr>
        <p:spPr>
          <a:xfrm>
            <a:off x="5927604" y="2885921"/>
            <a:ext cx="36453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/>
              <a:t>What is the </a:t>
            </a:r>
          </a:p>
          <a:p>
            <a:pPr algn="ctr"/>
            <a:r>
              <a:rPr lang="en-GB" sz="2800" b="1" dirty="0"/>
              <a:t>missing number?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135" y="18490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17C72A2-66E3-14EE-69F6-F1CE584EBA53}"/>
              </a:ext>
            </a:extLst>
          </p:cNvPr>
          <p:cNvGrpSpPr/>
          <p:nvPr/>
        </p:nvGrpSpPr>
        <p:grpSpPr>
          <a:xfrm>
            <a:off x="318254" y="5228110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B457F633-55CB-9F69-4CF1-9CBC1391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644066C-9E71-A3F5-69A8-BD48BD80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BD7D5732-06E4-97A0-5551-718BB64E48CB}"/>
              </a:ext>
            </a:extLst>
          </p:cNvPr>
          <p:cNvGrpSpPr/>
          <p:nvPr/>
        </p:nvGrpSpPr>
        <p:grpSpPr>
          <a:xfrm>
            <a:off x="328492" y="3745903"/>
            <a:ext cx="3956746" cy="1018280"/>
            <a:chOff x="302497" y="2156593"/>
            <a:chExt cx="3956746" cy="1018280"/>
          </a:xfrm>
        </p:grpSpPr>
        <p:pic>
          <p:nvPicPr>
            <p:cNvPr id="516" name="Picture 515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0E0FD9-4730-887E-EB06-63481AB4C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2156593"/>
              <a:ext cx="3956746" cy="1018280"/>
            </a:xfrm>
            <a:prstGeom prst="rect">
              <a:avLst/>
            </a:prstGeom>
          </p:spPr>
        </p:pic>
        <p:pic>
          <p:nvPicPr>
            <p:cNvPr id="44" name="Picture 43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2D0A6B99-5F63-270F-AF69-12CEE30A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852" y="2225813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D73CFAEA-4735-E7CA-3130-FBB91AF952DD}"/>
              </a:ext>
            </a:extLst>
          </p:cNvPr>
          <p:cNvGrpSpPr/>
          <p:nvPr/>
        </p:nvGrpSpPr>
        <p:grpSpPr>
          <a:xfrm>
            <a:off x="306672" y="2256421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2A7B08B9-DD27-9C64-29ED-4CADA9437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DBB797B1-EF0F-675B-2EB4-14E6FCEC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29FFD7FB-38B9-8D74-8993-AC8F7C45780B}"/>
              </a:ext>
            </a:extLst>
          </p:cNvPr>
          <p:cNvGrpSpPr/>
          <p:nvPr/>
        </p:nvGrpSpPr>
        <p:grpSpPr>
          <a:xfrm>
            <a:off x="292124" y="752391"/>
            <a:ext cx="3993114" cy="1040102"/>
            <a:chOff x="302497" y="5179687"/>
            <a:chExt cx="3993114" cy="1040102"/>
          </a:xfrm>
        </p:grpSpPr>
        <p:pic>
          <p:nvPicPr>
            <p:cNvPr id="520" name="Picture 519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694AE3CC-FDA7-E750-DF93-A23EEC833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515" name="Picture 514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F92A920D-77E6-75A5-97B3-4F7568A8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3C8021-179D-A9FE-98D3-CAA2599EDC46}"/>
              </a:ext>
            </a:extLst>
          </p:cNvPr>
          <p:cNvGrpSpPr/>
          <p:nvPr/>
        </p:nvGrpSpPr>
        <p:grpSpPr>
          <a:xfrm>
            <a:off x="5057512" y="1426478"/>
            <a:ext cx="1317192" cy="4079652"/>
            <a:chOff x="5058595" y="1364741"/>
            <a:chExt cx="1317192" cy="407965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07D6C59-B5E2-71CE-D658-53FAA6DA4D2F}"/>
                </a:ext>
              </a:extLst>
            </p:cNvPr>
            <p:cNvSpPr/>
            <p:nvPr/>
          </p:nvSpPr>
          <p:spPr>
            <a:xfrm>
              <a:off x="5075659" y="1364741"/>
              <a:ext cx="1300128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9E68A2-45DF-4997-3E63-E8E6BBED22E9}"/>
                </a:ext>
              </a:extLst>
            </p:cNvPr>
            <p:cNvSpPr/>
            <p:nvPr/>
          </p:nvSpPr>
          <p:spPr>
            <a:xfrm>
              <a:off x="5075659" y="3041729"/>
              <a:ext cx="1300128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AABD73-B8C4-83CC-B3FC-7A70D9F7F68F}"/>
                </a:ext>
              </a:extLst>
            </p:cNvPr>
            <p:cNvSpPr/>
            <p:nvPr/>
          </p:nvSpPr>
          <p:spPr>
            <a:xfrm>
              <a:off x="5058595" y="4736507"/>
              <a:ext cx="1300128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</a:t>
              </a:r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3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77228-5A4C-1667-02E8-CD17A1168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B609322-BED7-F4A4-D191-7FCA647A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A4B7089-62EB-F92A-DEA0-231EB271061F}"/>
              </a:ext>
            </a:extLst>
          </p:cNvPr>
          <p:cNvGrpSpPr/>
          <p:nvPr/>
        </p:nvGrpSpPr>
        <p:grpSpPr>
          <a:xfrm>
            <a:off x="6184924" y="3068239"/>
            <a:ext cx="2327705" cy="1651819"/>
            <a:chOff x="4295611" y="1101213"/>
            <a:chExt cx="2327705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3220AC22-7B22-D380-1B24-04C1F76D60E4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23A0CF-F430-B8E3-3893-65B85CD0084F}"/>
                </a:ext>
              </a:extLst>
            </p:cNvPr>
            <p:cNvSpPr/>
            <p:nvPr/>
          </p:nvSpPr>
          <p:spPr>
            <a:xfrm>
              <a:off x="4985274" y="1571767"/>
              <a:ext cx="163804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2C1636C-A65D-C4A7-62DA-E454A1547F13}"/>
              </a:ext>
            </a:extLst>
          </p:cNvPr>
          <p:cNvSpPr/>
          <p:nvPr/>
        </p:nvSpPr>
        <p:spPr>
          <a:xfrm>
            <a:off x="1811300" y="227403"/>
            <a:ext cx="55214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What is the </a:t>
            </a:r>
          </a:p>
          <a:p>
            <a:pPr algn="ctr"/>
            <a:r>
              <a:rPr lang="en-GB" sz="4000" b="1" dirty="0"/>
              <a:t>missing number?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ECAC942-23A2-6955-A0DD-E2595EBCD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65" y="157724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0FD2542E-2D35-E357-F256-37034D48A789}"/>
              </a:ext>
            </a:extLst>
          </p:cNvPr>
          <p:cNvGrpSpPr/>
          <p:nvPr/>
        </p:nvGrpSpPr>
        <p:grpSpPr>
          <a:xfrm>
            <a:off x="2025404" y="4073416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1BA5F35-11C4-3101-888C-2CC5433F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58AA89E0-F6A5-C4F9-4935-B2BA0671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42A7158C-351A-C855-24A1-A9084FB5D50E}"/>
              </a:ext>
            </a:extLst>
          </p:cNvPr>
          <p:cNvGrpSpPr/>
          <p:nvPr/>
        </p:nvGrpSpPr>
        <p:grpSpPr>
          <a:xfrm>
            <a:off x="2013822" y="2555462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4208ECA4-465D-F91B-7FA7-A2C6C08AF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A5FC30BB-C9D0-4326-361A-946D55772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F0BDBA8-9DD3-74DD-D3DB-AC9D5ED1F2EE}"/>
              </a:ext>
            </a:extLst>
          </p:cNvPr>
          <p:cNvSpPr/>
          <p:nvPr/>
        </p:nvSpPr>
        <p:spPr>
          <a:xfrm>
            <a:off x="7043544" y="3560564"/>
            <a:ext cx="1300128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</a:t>
            </a:r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2800" b="1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95D9EA-49D7-FFC8-BD70-27A2C4FD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20AE447-BAE8-B1B1-257F-F542A13CB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C1D88AB-4E4B-6F1B-01E6-EC35D83CD5EA}"/>
              </a:ext>
            </a:extLst>
          </p:cNvPr>
          <p:cNvGrpSpPr/>
          <p:nvPr/>
        </p:nvGrpSpPr>
        <p:grpSpPr>
          <a:xfrm>
            <a:off x="6184924" y="3068239"/>
            <a:ext cx="2501875" cy="1651819"/>
            <a:chOff x="4295611" y="1101213"/>
            <a:chExt cx="2501875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A38C81A1-0F6F-286C-483E-44787B00EF92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9A221B-FDF4-A267-8970-A6D264281839}"/>
                </a:ext>
              </a:extLst>
            </p:cNvPr>
            <p:cNvSpPr/>
            <p:nvPr/>
          </p:nvSpPr>
          <p:spPr>
            <a:xfrm>
              <a:off x="4985273" y="1571767"/>
              <a:ext cx="181221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AACC3D2-F3DC-0905-6C85-73084C0D69B2}"/>
              </a:ext>
            </a:extLst>
          </p:cNvPr>
          <p:cNvSpPr/>
          <p:nvPr/>
        </p:nvSpPr>
        <p:spPr>
          <a:xfrm>
            <a:off x="1811300" y="227403"/>
            <a:ext cx="55214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What is the </a:t>
            </a:r>
          </a:p>
          <a:p>
            <a:pPr algn="ctr"/>
            <a:r>
              <a:rPr lang="en-GB" sz="4000" b="1" dirty="0"/>
              <a:t>missing number?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2D42D50-20F4-11E0-0312-444539A18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65" y="157724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2319608C-02F6-9BA9-3D0B-C17B4C9CD236}"/>
              </a:ext>
            </a:extLst>
          </p:cNvPr>
          <p:cNvGrpSpPr/>
          <p:nvPr/>
        </p:nvGrpSpPr>
        <p:grpSpPr>
          <a:xfrm>
            <a:off x="2073034" y="4058938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85913EF4-ABC8-7EE8-A26F-75B85B80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B37B34D8-1293-F46A-9700-A19033E4B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3F53DDC-B110-B5F3-5635-FBBB6FEE6400}"/>
              </a:ext>
            </a:extLst>
          </p:cNvPr>
          <p:cNvSpPr/>
          <p:nvPr/>
        </p:nvSpPr>
        <p:spPr>
          <a:xfrm>
            <a:off x="7000779" y="3477238"/>
            <a:ext cx="1812214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</a:t>
            </a:r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2800" b="1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740AE3-511F-0DE6-7309-50324D1F53D9}"/>
              </a:ext>
            </a:extLst>
          </p:cNvPr>
          <p:cNvGrpSpPr/>
          <p:nvPr/>
        </p:nvGrpSpPr>
        <p:grpSpPr>
          <a:xfrm>
            <a:off x="2059969" y="2417929"/>
            <a:ext cx="3993114" cy="1040102"/>
            <a:chOff x="302497" y="5179687"/>
            <a:chExt cx="3993114" cy="1040102"/>
          </a:xfrm>
        </p:grpSpPr>
        <p:pic>
          <p:nvPicPr>
            <p:cNvPr id="5" name="Picture 4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FC1A2862-6640-B244-2D6A-BDF0069B4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6" name="Picture 5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C561C94-0257-A3E0-BD96-98ED0C7C8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81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3C52E-CD99-EDBA-70FF-4D2BCE0DB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BA4A1BF-4D7F-FCCC-1C0B-556471707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2AD9FB4-B909-09F9-4880-DE9429DA9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B7BD8E-E202-4E24-F05A-1D5F235A5F37}"/>
              </a:ext>
            </a:extLst>
          </p:cNvPr>
          <p:cNvSpPr/>
          <p:nvPr/>
        </p:nvSpPr>
        <p:spPr>
          <a:xfrm>
            <a:off x="1680750" y="659840"/>
            <a:ext cx="70394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24,000 </a:t>
            </a:r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= 24 </a:t>
            </a:r>
            <a:endParaRPr lang="en-US" sz="72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CB7A2E-5B2A-9933-BFBC-66399BC13249}"/>
              </a:ext>
            </a:extLst>
          </p:cNvPr>
          <p:cNvSpPr/>
          <p:nvPr/>
        </p:nvSpPr>
        <p:spPr>
          <a:xfrm>
            <a:off x="-294444" y="2551837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24,000</a:t>
            </a:r>
            <a:r>
              <a:rPr lang="en-GB" sz="5400" dirty="0"/>
              <a:t> is ______ times larger than </a:t>
            </a:r>
            <a:r>
              <a:rPr lang="en-GB" sz="5400" b="1" dirty="0"/>
              <a:t>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02AD15-F9F9-DFE2-0427-844ECE5753BE}"/>
              </a:ext>
            </a:extLst>
          </p:cNvPr>
          <p:cNvSpPr/>
          <p:nvPr/>
        </p:nvSpPr>
        <p:spPr>
          <a:xfrm>
            <a:off x="36053" y="4766169"/>
            <a:ext cx="8840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24000 ÷ </a:t>
            </a:r>
            <a:r>
              <a:rPr lang="en-GB" sz="5400" dirty="0"/>
              <a:t> ____  equals </a:t>
            </a:r>
            <a:r>
              <a:rPr lang="en-GB" sz="5400" b="1" dirty="0"/>
              <a:t>24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19ECF-5150-E62D-181B-C3F79BDBF17C}"/>
              </a:ext>
            </a:extLst>
          </p:cNvPr>
          <p:cNvSpPr/>
          <p:nvPr/>
        </p:nvSpPr>
        <p:spPr>
          <a:xfrm>
            <a:off x="6364929" y="2492344"/>
            <a:ext cx="1897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31616-37B4-D04F-D1CF-B2EF4DC247C4}"/>
              </a:ext>
            </a:extLst>
          </p:cNvPr>
          <p:cNvSpPr/>
          <p:nvPr/>
        </p:nvSpPr>
        <p:spPr>
          <a:xfrm>
            <a:off x="3795900" y="4766169"/>
            <a:ext cx="18864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FF0AA2-3154-1E97-CFE7-6BBAF096BF7F}"/>
              </a:ext>
            </a:extLst>
          </p:cNvPr>
          <p:cNvSpPr/>
          <p:nvPr/>
        </p:nvSpPr>
        <p:spPr>
          <a:xfrm>
            <a:off x="1431480" y="813476"/>
            <a:ext cx="7722966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24,000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24 </a:t>
            </a:r>
            <a:endParaRPr lang="en-US" sz="72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141486" y="1730556"/>
            <a:ext cx="4854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3,600  ÷      ?     = 36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750533" y="1621455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141486" y="2705863"/>
            <a:ext cx="4923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85,000  ÷    ?     = 85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141486" y="3681170"/>
            <a:ext cx="5049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52,000 ÷    ?     = 520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141486" y="4656477"/>
            <a:ext cx="5480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      ?      ÷   1000 = 44 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4687215" y="2658128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4652750" y="3643359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658625" y="4612088"/>
            <a:ext cx="2091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44,000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4B6477-0C31-8258-4CC4-F6B22416D3B5}"/>
              </a:ext>
            </a:extLst>
          </p:cNvPr>
          <p:cNvSpPr txBox="1"/>
          <p:nvPr/>
        </p:nvSpPr>
        <p:spPr>
          <a:xfrm>
            <a:off x="2141486" y="5631784"/>
            <a:ext cx="5480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       ?      ÷   1000 = 23 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2658625" y="5580906"/>
            <a:ext cx="2091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23,000</a:t>
            </a:r>
          </a:p>
        </p:txBody>
      </p:sp>
    </p:spTree>
    <p:extLst>
      <p:ext uri="{BB962C8B-B14F-4D97-AF65-F5344CB8AC3E}">
        <p14:creationId xmlns:p14="http://schemas.microsoft.com/office/powerpoint/2010/main" val="402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5AB2D6-7851-EE52-7693-82678456BE2B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C129A933-748A-9891-CA31-8EBCF7AD226A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9C2E6E-76B6-284A-12E9-C7F2022357F0}"/>
                </a:ext>
              </a:extLst>
            </p:cNvPr>
            <p:cNvSpPr txBox="1"/>
            <p:nvPr/>
          </p:nvSpPr>
          <p:spPr>
            <a:xfrm>
              <a:off x="2551992" y="1376407"/>
              <a:ext cx="8599223" cy="1239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÷ 10 ÷ 10 ÷ 10 = 5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Then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5000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1369</TotalTime>
  <Words>156</Words>
  <Application>Microsoft Office PowerPoint</Application>
  <PresentationFormat>On-screen Show (4:3)</PresentationFormat>
  <Paragraphs>45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73</cp:revision>
  <dcterms:created xsi:type="dcterms:W3CDTF">2013-01-27T09:14:16Z</dcterms:created>
  <dcterms:modified xsi:type="dcterms:W3CDTF">2025-12-18T13:48:00Z</dcterms:modified>
  <cp:category/>
</cp:coreProperties>
</file>