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36" r:id="rId3"/>
    <p:sldId id="284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38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122" y="2694039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3AA9A-73E1-2194-B5C2-B1996CF98E53}"/>
              </a:ext>
            </a:extLst>
          </p:cNvPr>
          <p:cNvSpPr txBox="1"/>
          <p:nvPr/>
        </p:nvSpPr>
        <p:spPr>
          <a:xfrm>
            <a:off x="726886" y="1033690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0.7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6000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696191" y="2572372"/>
            <a:ext cx="3522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0.7 x 1000 x 6</a:t>
            </a:r>
          </a:p>
          <a:p>
            <a:r>
              <a:rPr lang="en-US" sz="4000" dirty="0"/>
              <a:t>= 700 x 6</a:t>
            </a:r>
          </a:p>
          <a:p>
            <a:r>
              <a:rPr lang="en-US" sz="4000" dirty="0"/>
              <a:t>= 4200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143009" y="2582143"/>
            <a:ext cx="35126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0.7 x 6 x 1000</a:t>
            </a:r>
          </a:p>
          <a:p>
            <a:r>
              <a:rPr lang="en-US" sz="4000" dirty="0"/>
              <a:t>= 4.2 x 1000</a:t>
            </a:r>
          </a:p>
          <a:p>
            <a:r>
              <a:rPr lang="en-US" sz="4000" dirty="0"/>
              <a:t>= 4200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B72BD-5D4E-4AE2-2940-DA2A075DED33}"/>
              </a:ext>
            </a:extLst>
          </p:cNvPr>
          <p:cNvSpPr txBox="1"/>
          <p:nvPr/>
        </p:nvSpPr>
        <p:spPr>
          <a:xfrm>
            <a:off x="439121" y="1603612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/>
              <a:t>A ribbon is </a:t>
            </a:r>
            <a:r>
              <a:rPr lang="en-US" sz="2800" b="1" dirty="0"/>
              <a:t>0.1 m</a:t>
            </a:r>
            <a:r>
              <a:rPr lang="en-US" sz="2800" dirty="0"/>
              <a:t> long. What is the total length of         </a:t>
            </a:r>
            <a:r>
              <a:rPr lang="en-US" sz="2800" b="1" dirty="0"/>
              <a:t>3000 ribbons</a:t>
            </a:r>
            <a:r>
              <a:rPr lang="en-US" sz="2800" dirty="0"/>
              <a:t> placed end to end?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D148F-15C9-C0FA-C376-5748D8EB3FDF}"/>
              </a:ext>
            </a:extLst>
          </p:cNvPr>
          <p:cNvSpPr txBox="1"/>
          <p:nvPr/>
        </p:nvSpPr>
        <p:spPr>
          <a:xfrm>
            <a:off x="439121" y="3405810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2) </a:t>
            </a:r>
            <a:r>
              <a:rPr lang="en-US" sz="2800" dirty="0"/>
              <a:t>A car travels </a:t>
            </a:r>
            <a:r>
              <a:rPr lang="en-US" sz="2800" b="1" dirty="0"/>
              <a:t>0.6 km</a:t>
            </a:r>
            <a:r>
              <a:rPr lang="en-US" sz="2800" dirty="0"/>
              <a:t> in one minute.</a:t>
            </a:r>
            <a:br>
              <a:rPr lang="en-US" sz="2800" dirty="0"/>
            </a:br>
            <a:r>
              <a:rPr lang="en-US" sz="2800" dirty="0"/>
              <a:t>    How far does it travel in </a:t>
            </a:r>
            <a:r>
              <a:rPr lang="en-US" sz="2800" b="1" dirty="0"/>
              <a:t>3000 minutes</a:t>
            </a:r>
            <a:r>
              <a:rPr lang="en-US" sz="2800" dirty="0"/>
              <a:t>?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4E58-5892-E77D-93F6-7D2AA1D85707}"/>
              </a:ext>
            </a:extLst>
          </p:cNvPr>
          <p:cNvSpPr txBox="1"/>
          <p:nvPr/>
        </p:nvSpPr>
        <p:spPr>
          <a:xfrm>
            <a:off x="439121" y="5208008"/>
            <a:ext cx="8036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3) </a:t>
            </a:r>
            <a:r>
              <a:rPr lang="en-US" sz="2800" dirty="0"/>
              <a:t>A flower grows </a:t>
            </a:r>
            <a:r>
              <a:rPr lang="en-US" sz="2800" b="1" dirty="0"/>
              <a:t>0.4 cm</a:t>
            </a:r>
            <a:r>
              <a:rPr lang="en-US" sz="2800" dirty="0"/>
              <a:t> each day.</a:t>
            </a:r>
            <a:br>
              <a:rPr lang="en-US" sz="2800" dirty="0"/>
            </a:br>
            <a:r>
              <a:rPr lang="en-US" sz="2800" dirty="0"/>
              <a:t>    How much does it grow in </a:t>
            </a:r>
            <a:r>
              <a:rPr lang="en-US" sz="2800" b="1" dirty="0"/>
              <a:t>8000 days</a:t>
            </a:r>
            <a:r>
              <a:rPr lang="en-US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B4162-9C5A-2C0F-BE85-C2D2D5BD2525}"/>
              </a:ext>
            </a:extLst>
          </p:cNvPr>
          <p:cNvSpPr txBox="1"/>
          <p:nvPr/>
        </p:nvSpPr>
        <p:spPr>
          <a:xfrm>
            <a:off x="3037845" y="441724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0.6 × 3000 = 1800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8F512-00B4-4D38-30EA-E0194DE54CAC}"/>
              </a:ext>
            </a:extLst>
          </p:cNvPr>
          <p:cNvSpPr txBox="1"/>
          <p:nvPr/>
        </p:nvSpPr>
        <p:spPr>
          <a:xfrm>
            <a:off x="3037845" y="271011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0.1 × 3000 = 300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92DFB-7D07-1671-60B6-4250A436F427}"/>
              </a:ext>
            </a:extLst>
          </p:cNvPr>
          <p:cNvSpPr txBox="1"/>
          <p:nvPr/>
        </p:nvSpPr>
        <p:spPr>
          <a:xfrm>
            <a:off x="3037845" y="61608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0.4 × 8000 = 3200 cm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1000 = 0.2 x 10 x 100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1388</TotalTime>
  <Words>155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2025-12-24T08:02:29Z</dcterms:modified>
  <cp:category/>
</cp:coreProperties>
</file>