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89" r:id="rId3"/>
    <p:sldId id="295" r:id="rId4"/>
    <p:sldId id="293" r:id="rId5"/>
    <p:sldId id="296" r:id="rId6"/>
    <p:sldId id="284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124A4-CBB3-4DC6-9D4E-3BFDE298388C}" type="datetimeFigureOut">
              <a:rPr lang="en-GB" smtClean="0"/>
              <a:t>18/12/2025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F541A-795E-4524-9B7E-AC3BC78AB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27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5069D-D8BA-0B17-39D7-47B5E56B5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0DF66B-73C9-2D99-5E57-248C81E36E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410E4A-DC25-DFE4-79E1-15D8449A5C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5E5E7-3A0B-3768-7093-5399A3AFEC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426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5069D-D8BA-0B17-39D7-47B5E56B5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0DF66B-73C9-2D99-5E57-248C81E36E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410E4A-DC25-DFE4-79E1-15D8449A5C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5E5E7-3A0B-3768-7093-5399A3AFEC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426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5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181003" y="1072739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Assess and Review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4" y="6379417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wizard&#10;&#10;AI-generated content may be incorrect.">
            <a:extLst>
              <a:ext uri="{FF2B5EF4-FFF2-40B4-BE49-F238E27FC236}">
                <a16:creationId xmlns:a16="http://schemas.microsoft.com/office/drawing/2014/main" id="{BC916396-A87B-9A8C-B80C-E253AE84D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0773" y="2381986"/>
            <a:ext cx="4451502" cy="43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0B89A8-58C0-1031-466A-FA5272AC3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25B547B-EE6C-8216-611F-5F8BDB632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0DDDBC6-20E9-3619-B750-BBCA31479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2B5E407-9BAB-D166-78DE-6299B9B7D830}"/>
              </a:ext>
            </a:extLst>
          </p:cNvPr>
          <p:cNvSpPr/>
          <p:nvPr/>
        </p:nvSpPr>
        <p:spPr>
          <a:xfrm>
            <a:off x="2114706" y="1249008"/>
            <a:ext cx="65814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  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51 = 51,000 </a:t>
            </a:r>
            <a:endParaRPr lang="en-US" sz="7200" b="1" cap="none" spc="0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C4DC53-005E-C3CF-4FA6-FF90363E7700}"/>
              </a:ext>
            </a:extLst>
          </p:cNvPr>
          <p:cNvSpPr/>
          <p:nvPr/>
        </p:nvSpPr>
        <p:spPr>
          <a:xfrm>
            <a:off x="-366939" y="2875011"/>
            <a:ext cx="92319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I know  that </a:t>
            </a:r>
            <a:r>
              <a:rPr lang="en-GB" sz="5400" b="1" dirty="0"/>
              <a:t>51,000 </a:t>
            </a:r>
            <a:r>
              <a:rPr lang="en-GB" sz="5400" dirty="0"/>
              <a:t>is _____ times larger than </a:t>
            </a:r>
            <a:r>
              <a:rPr lang="en-GB" sz="5400" b="1" dirty="0"/>
              <a:t>51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0105E2-9038-7C45-6678-7306E1C3E884}"/>
              </a:ext>
            </a:extLst>
          </p:cNvPr>
          <p:cNvSpPr/>
          <p:nvPr/>
        </p:nvSpPr>
        <p:spPr>
          <a:xfrm>
            <a:off x="217534" y="4962112"/>
            <a:ext cx="8742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So, </a:t>
            </a:r>
            <a:r>
              <a:rPr lang="en-GB" sz="5400" b="1" dirty="0"/>
              <a:t>51</a:t>
            </a:r>
            <a:r>
              <a:rPr lang="en-GB" sz="5400" dirty="0"/>
              <a:t> x ______ equals </a:t>
            </a:r>
            <a:r>
              <a:rPr lang="en-GB" sz="5400" b="1" dirty="0"/>
              <a:t>51,000</a:t>
            </a:r>
            <a:r>
              <a:rPr lang="en-GB" sz="5400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A71431-D7EE-5350-4877-3BAA1FF28631}"/>
              </a:ext>
            </a:extLst>
          </p:cNvPr>
          <p:cNvSpPr/>
          <p:nvPr/>
        </p:nvSpPr>
        <p:spPr>
          <a:xfrm>
            <a:off x="6426380" y="2883417"/>
            <a:ext cx="19408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1000</a:t>
            </a:r>
            <a:endParaRPr lang="en-US" sz="72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938492-CA86-C463-33CE-4A003366389A}"/>
              </a:ext>
            </a:extLst>
          </p:cNvPr>
          <p:cNvSpPr/>
          <p:nvPr/>
        </p:nvSpPr>
        <p:spPr>
          <a:xfrm>
            <a:off x="2734322" y="4962112"/>
            <a:ext cx="20497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1000</a:t>
            </a:r>
            <a:endParaRPr lang="en-US" sz="72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18245F-C7E9-FC32-AB02-2D8E6C5F38F4}"/>
              </a:ext>
            </a:extLst>
          </p:cNvPr>
          <p:cNvSpPr/>
          <p:nvPr/>
        </p:nvSpPr>
        <p:spPr>
          <a:xfrm>
            <a:off x="871978" y="1332035"/>
            <a:ext cx="7824144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1000</a:t>
            </a:r>
            <a:r>
              <a:rPr lang="en-US" sz="54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51 = 51,000 </a:t>
            </a:r>
            <a:endParaRPr lang="en-US" sz="7200" b="1" cap="none" spc="0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95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95D9EA-49D7-FFC8-BD70-27A2C4FDD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B20AE447-BAE8-B1B1-257F-F542A13CB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C1D88AB-4E4B-6F1B-01E6-EC35D83CD5EA}"/>
              </a:ext>
            </a:extLst>
          </p:cNvPr>
          <p:cNvGrpSpPr/>
          <p:nvPr/>
        </p:nvGrpSpPr>
        <p:grpSpPr>
          <a:xfrm>
            <a:off x="6184924" y="3068239"/>
            <a:ext cx="2501875" cy="1651819"/>
            <a:chOff x="4295611" y="1101213"/>
            <a:chExt cx="2501875" cy="1651819"/>
          </a:xfrm>
        </p:grpSpPr>
        <p:sp>
          <p:nvSpPr>
            <p:cNvPr id="3" name="Arrow: Curved Left 2">
              <a:extLst>
                <a:ext uri="{FF2B5EF4-FFF2-40B4-BE49-F238E27FC236}">
                  <a16:creationId xmlns:a16="http://schemas.microsoft.com/office/drawing/2014/main" id="{A38C81A1-0F6F-286C-483E-44787B00EF92}"/>
                </a:ext>
              </a:extLst>
            </p:cNvPr>
            <p:cNvSpPr/>
            <p:nvPr/>
          </p:nvSpPr>
          <p:spPr>
            <a:xfrm>
              <a:off x="4295611" y="1101213"/>
              <a:ext cx="689663" cy="1651819"/>
            </a:xfrm>
            <a:prstGeom prst="curvedLef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19A221B-FDF4-A267-8970-A6D264281839}"/>
                </a:ext>
              </a:extLst>
            </p:cNvPr>
            <p:cNvSpPr/>
            <p:nvPr/>
          </p:nvSpPr>
          <p:spPr>
            <a:xfrm>
              <a:off x="4985273" y="1571767"/>
              <a:ext cx="1812213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X </a:t>
              </a:r>
              <a:r>
                <a:rPr lang="en-US" sz="36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1000</a:t>
              </a:r>
              <a:endParaRPr lang="en-US" sz="40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BAACC3D2-F3DC-0905-6C85-73084C0D69B2}"/>
              </a:ext>
            </a:extLst>
          </p:cNvPr>
          <p:cNvSpPr/>
          <p:nvPr/>
        </p:nvSpPr>
        <p:spPr>
          <a:xfrm>
            <a:off x="1811300" y="227403"/>
            <a:ext cx="552140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1" dirty="0"/>
              <a:t>What is the </a:t>
            </a:r>
          </a:p>
          <a:p>
            <a:pPr algn="ctr"/>
            <a:r>
              <a:rPr lang="en-GB" sz="4000" b="1" dirty="0"/>
              <a:t>missing number?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2D42D50-20F4-11E0-0312-444539A18C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765" y="157724"/>
            <a:ext cx="1206232" cy="1159518"/>
          </a:xfrm>
          <a:prstGeom prst="rect">
            <a:avLst/>
          </a:prstGeom>
        </p:spPr>
      </p:pic>
      <p:grpSp>
        <p:nvGrpSpPr>
          <p:cNvPr id="517" name="Group 516">
            <a:extLst>
              <a:ext uri="{FF2B5EF4-FFF2-40B4-BE49-F238E27FC236}">
                <a16:creationId xmlns:a16="http://schemas.microsoft.com/office/drawing/2014/main" id="{2319608C-02F6-9BA9-3D0B-C17B4C9CD236}"/>
              </a:ext>
            </a:extLst>
          </p:cNvPr>
          <p:cNvGrpSpPr/>
          <p:nvPr/>
        </p:nvGrpSpPr>
        <p:grpSpPr>
          <a:xfrm>
            <a:off x="2059969" y="2447838"/>
            <a:ext cx="3966984" cy="1024440"/>
            <a:chOff x="302497" y="642523"/>
            <a:chExt cx="3966984" cy="1024440"/>
          </a:xfrm>
        </p:grpSpPr>
        <p:pic>
          <p:nvPicPr>
            <p:cNvPr id="514" name="Picture 513" descr="A colorful square with letters and numbers&#10;&#10;AI-generated content may be incorrect.">
              <a:extLst>
                <a:ext uri="{FF2B5EF4-FFF2-40B4-BE49-F238E27FC236}">
                  <a16:creationId xmlns:a16="http://schemas.microsoft.com/office/drawing/2014/main" id="{85913EF4-ABC8-7EE8-A26F-75B85B8051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2497" y="642523"/>
              <a:ext cx="3966984" cy="1024440"/>
            </a:xfrm>
            <a:prstGeom prst="rect">
              <a:avLst/>
            </a:prstGeom>
          </p:spPr>
        </p:pic>
        <p:pic>
          <p:nvPicPr>
            <p:cNvPr id="31" name="Picture 30" descr="A white letter on a gray background&#10;&#10;AI-generated content may be incorrect.">
              <a:extLst>
                <a:ext uri="{FF2B5EF4-FFF2-40B4-BE49-F238E27FC236}">
                  <a16:creationId xmlns:a16="http://schemas.microsoft.com/office/drawing/2014/main" id="{B37B34D8-1293-F46A-9700-A19033E4B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2684" y="714389"/>
              <a:ext cx="728530" cy="412308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3F53DDC-B110-B5F3-5635-FBBB6FEE6400}"/>
              </a:ext>
            </a:extLst>
          </p:cNvPr>
          <p:cNvSpPr/>
          <p:nvPr/>
        </p:nvSpPr>
        <p:spPr>
          <a:xfrm>
            <a:off x="6962884" y="3503487"/>
            <a:ext cx="1812214" cy="707886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 </a:t>
            </a:r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en-US" sz="2800" b="1" cap="none" spc="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4740AE3-511F-0DE6-7309-50324D1F53D9}"/>
              </a:ext>
            </a:extLst>
          </p:cNvPr>
          <p:cNvGrpSpPr/>
          <p:nvPr/>
        </p:nvGrpSpPr>
        <p:grpSpPr>
          <a:xfrm>
            <a:off x="2059969" y="4025801"/>
            <a:ext cx="3993114" cy="1040102"/>
            <a:chOff x="302497" y="5179687"/>
            <a:chExt cx="3993114" cy="1040102"/>
          </a:xfrm>
        </p:grpSpPr>
        <p:pic>
          <p:nvPicPr>
            <p:cNvPr id="5" name="Picture 4" descr="A colorful square with letters and numbers&#10;&#10;AI-generated content may be incorrect.">
              <a:extLst>
                <a:ext uri="{FF2B5EF4-FFF2-40B4-BE49-F238E27FC236}">
                  <a16:creationId xmlns:a16="http://schemas.microsoft.com/office/drawing/2014/main" id="{FC1A2862-6640-B244-2D6A-BDF0069B4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2497" y="5179687"/>
              <a:ext cx="3993114" cy="1040102"/>
            </a:xfrm>
            <a:prstGeom prst="rect">
              <a:avLst/>
            </a:prstGeom>
          </p:spPr>
        </p:pic>
        <p:pic>
          <p:nvPicPr>
            <p:cNvPr id="6" name="Picture 5" descr="A white letter on a gray background&#10;&#10;AI-generated content may be incorrect.">
              <a:extLst>
                <a:ext uri="{FF2B5EF4-FFF2-40B4-BE49-F238E27FC236}">
                  <a16:creationId xmlns:a16="http://schemas.microsoft.com/office/drawing/2014/main" id="{6C561C94-0257-A3E0-BD96-98ED0C7C8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2684" y="5277598"/>
              <a:ext cx="728530" cy="412308"/>
            </a:xfrm>
            <a:prstGeom prst="rect">
              <a:avLst/>
            </a:prstGeom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41812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D3C52E-CD99-EDBA-70FF-4D2BCE0DB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BA4A1BF-4D7F-FCCC-1C0B-556471707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2AD9FB4-B909-09F9-4880-DE9429DA9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EB7BD8E-E202-4E24-F05A-1D5F235A5F37}"/>
              </a:ext>
            </a:extLst>
          </p:cNvPr>
          <p:cNvSpPr/>
          <p:nvPr/>
        </p:nvSpPr>
        <p:spPr>
          <a:xfrm>
            <a:off x="1680750" y="659840"/>
            <a:ext cx="703949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85,000 </a:t>
            </a:r>
            <a:r>
              <a:rPr lang="en-US" sz="6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</a:t>
            </a:r>
            <a:r>
              <a:rPr lang="en-US" sz="6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 = 85 </a:t>
            </a:r>
            <a:endParaRPr lang="en-US" sz="72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CB7A2E-5B2A-9933-BFBC-66399BC13249}"/>
              </a:ext>
            </a:extLst>
          </p:cNvPr>
          <p:cNvSpPr/>
          <p:nvPr/>
        </p:nvSpPr>
        <p:spPr>
          <a:xfrm>
            <a:off x="-294444" y="2551837"/>
            <a:ext cx="92319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I know  that </a:t>
            </a:r>
            <a:r>
              <a:rPr lang="en-GB" sz="5400" b="1" dirty="0"/>
              <a:t>85,000</a:t>
            </a:r>
            <a:r>
              <a:rPr lang="en-GB" sz="5400" dirty="0"/>
              <a:t> is ______ times larger than </a:t>
            </a:r>
            <a:r>
              <a:rPr lang="en-GB" sz="5400" b="1" dirty="0"/>
              <a:t>85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02AD15-F9F9-DFE2-0427-844ECE5753BE}"/>
              </a:ext>
            </a:extLst>
          </p:cNvPr>
          <p:cNvSpPr/>
          <p:nvPr/>
        </p:nvSpPr>
        <p:spPr>
          <a:xfrm>
            <a:off x="36053" y="4766169"/>
            <a:ext cx="88400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So, </a:t>
            </a:r>
            <a:r>
              <a:rPr lang="en-GB" sz="5400" b="1" dirty="0"/>
              <a:t>85000 ÷ </a:t>
            </a:r>
            <a:r>
              <a:rPr lang="en-GB" sz="5400" dirty="0"/>
              <a:t> ____  equals </a:t>
            </a:r>
            <a:r>
              <a:rPr lang="en-GB" sz="5400" b="1" dirty="0"/>
              <a:t>85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719ECF-5150-E62D-181B-C3F79BDBF17C}"/>
              </a:ext>
            </a:extLst>
          </p:cNvPr>
          <p:cNvSpPr/>
          <p:nvPr/>
        </p:nvSpPr>
        <p:spPr>
          <a:xfrm>
            <a:off x="6364929" y="2492344"/>
            <a:ext cx="18973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1000</a:t>
            </a:r>
            <a:endParaRPr lang="en-US" sz="72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331616-37B4-D04F-D1CF-B2EF4DC247C4}"/>
              </a:ext>
            </a:extLst>
          </p:cNvPr>
          <p:cNvSpPr/>
          <p:nvPr/>
        </p:nvSpPr>
        <p:spPr>
          <a:xfrm>
            <a:off x="3795900" y="4766169"/>
            <a:ext cx="18864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1000</a:t>
            </a:r>
            <a:endParaRPr lang="en-US" sz="72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FF0AA2-3154-1E97-CFE7-6BBAF096BF7F}"/>
              </a:ext>
            </a:extLst>
          </p:cNvPr>
          <p:cNvSpPr/>
          <p:nvPr/>
        </p:nvSpPr>
        <p:spPr>
          <a:xfrm>
            <a:off x="1421034" y="802943"/>
            <a:ext cx="7722966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85,000 </a:t>
            </a:r>
            <a:r>
              <a:rPr lang="en-US" sz="4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1000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= 85 </a:t>
            </a:r>
            <a:endParaRPr lang="en-US" sz="72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04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95D9EA-49D7-FFC8-BD70-27A2C4FDD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B20AE447-BAE8-B1B1-257F-F542A13CB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C1D88AB-4E4B-6F1B-01E6-EC35D83CD5EA}"/>
              </a:ext>
            </a:extLst>
          </p:cNvPr>
          <p:cNvGrpSpPr/>
          <p:nvPr/>
        </p:nvGrpSpPr>
        <p:grpSpPr>
          <a:xfrm>
            <a:off x="6184924" y="3068239"/>
            <a:ext cx="2501875" cy="1651819"/>
            <a:chOff x="4295611" y="1101213"/>
            <a:chExt cx="2501875" cy="1651819"/>
          </a:xfrm>
        </p:grpSpPr>
        <p:sp>
          <p:nvSpPr>
            <p:cNvPr id="3" name="Arrow: Curved Left 2">
              <a:extLst>
                <a:ext uri="{FF2B5EF4-FFF2-40B4-BE49-F238E27FC236}">
                  <a16:creationId xmlns:a16="http://schemas.microsoft.com/office/drawing/2014/main" id="{A38C81A1-0F6F-286C-483E-44787B00EF92}"/>
                </a:ext>
              </a:extLst>
            </p:cNvPr>
            <p:cNvSpPr/>
            <p:nvPr/>
          </p:nvSpPr>
          <p:spPr>
            <a:xfrm>
              <a:off x="4295611" y="1101213"/>
              <a:ext cx="689663" cy="1651819"/>
            </a:xfrm>
            <a:prstGeom prst="curvedLef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19A221B-FDF4-A267-8970-A6D264281839}"/>
                </a:ext>
              </a:extLst>
            </p:cNvPr>
            <p:cNvSpPr/>
            <p:nvPr/>
          </p:nvSpPr>
          <p:spPr>
            <a:xfrm>
              <a:off x="4985273" y="1571767"/>
              <a:ext cx="1812213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÷</a:t>
              </a:r>
              <a:r>
                <a:rPr lang="en-US" sz="28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36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1000</a:t>
              </a:r>
              <a:endParaRPr lang="en-US" sz="40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BAACC3D2-F3DC-0905-6C85-73084C0D69B2}"/>
              </a:ext>
            </a:extLst>
          </p:cNvPr>
          <p:cNvSpPr/>
          <p:nvPr/>
        </p:nvSpPr>
        <p:spPr>
          <a:xfrm>
            <a:off x="1811300" y="227403"/>
            <a:ext cx="552140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1" dirty="0"/>
              <a:t>What is the </a:t>
            </a:r>
          </a:p>
          <a:p>
            <a:pPr algn="ctr"/>
            <a:r>
              <a:rPr lang="en-GB" sz="4000" b="1" dirty="0"/>
              <a:t>missing number?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2D42D50-20F4-11E0-0312-444539A18C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765" y="157724"/>
            <a:ext cx="1206232" cy="1159518"/>
          </a:xfrm>
          <a:prstGeom prst="rect">
            <a:avLst/>
          </a:prstGeom>
        </p:spPr>
      </p:pic>
      <p:grpSp>
        <p:nvGrpSpPr>
          <p:cNvPr id="517" name="Group 516">
            <a:extLst>
              <a:ext uri="{FF2B5EF4-FFF2-40B4-BE49-F238E27FC236}">
                <a16:creationId xmlns:a16="http://schemas.microsoft.com/office/drawing/2014/main" id="{2319608C-02F6-9BA9-3D0B-C17B4C9CD236}"/>
              </a:ext>
            </a:extLst>
          </p:cNvPr>
          <p:cNvGrpSpPr/>
          <p:nvPr/>
        </p:nvGrpSpPr>
        <p:grpSpPr>
          <a:xfrm>
            <a:off x="2073034" y="4058938"/>
            <a:ext cx="3966984" cy="1024440"/>
            <a:chOff x="302497" y="642523"/>
            <a:chExt cx="3966984" cy="1024440"/>
          </a:xfrm>
        </p:grpSpPr>
        <p:pic>
          <p:nvPicPr>
            <p:cNvPr id="514" name="Picture 513" descr="A colorful square with letters and numbers&#10;&#10;AI-generated content may be incorrect.">
              <a:extLst>
                <a:ext uri="{FF2B5EF4-FFF2-40B4-BE49-F238E27FC236}">
                  <a16:creationId xmlns:a16="http://schemas.microsoft.com/office/drawing/2014/main" id="{85913EF4-ABC8-7EE8-A26F-75B85B8051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2497" y="642523"/>
              <a:ext cx="3966984" cy="1024440"/>
            </a:xfrm>
            <a:prstGeom prst="rect">
              <a:avLst/>
            </a:prstGeom>
          </p:spPr>
        </p:pic>
        <p:pic>
          <p:nvPicPr>
            <p:cNvPr id="31" name="Picture 30" descr="A white letter on a gray background&#10;&#10;AI-generated content may be incorrect.">
              <a:extLst>
                <a:ext uri="{FF2B5EF4-FFF2-40B4-BE49-F238E27FC236}">
                  <a16:creationId xmlns:a16="http://schemas.microsoft.com/office/drawing/2014/main" id="{B37B34D8-1293-F46A-9700-A19033E4B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2684" y="714389"/>
              <a:ext cx="728530" cy="412308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3F53DDC-B110-B5F3-5635-FBBB6FEE6400}"/>
              </a:ext>
            </a:extLst>
          </p:cNvPr>
          <p:cNvSpPr/>
          <p:nvPr/>
        </p:nvSpPr>
        <p:spPr>
          <a:xfrm>
            <a:off x="7000779" y="3477238"/>
            <a:ext cx="1812214" cy="707886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</a:t>
            </a:r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en-US" sz="2800" b="1" cap="none" spc="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4740AE3-511F-0DE6-7309-50324D1F53D9}"/>
              </a:ext>
            </a:extLst>
          </p:cNvPr>
          <p:cNvGrpSpPr/>
          <p:nvPr/>
        </p:nvGrpSpPr>
        <p:grpSpPr>
          <a:xfrm>
            <a:off x="2059969" y="2417929"/>
            <a:ext cx="3993114" cy="1040102"/>
            <a:chOff x="302497" y="5179687"/>
            <a:chExt cx="3993114" cy="1040102"/>
          </a:xfrm>
        </p:grpSpPr>
        <p:pic>
          <p:nvPicPr>
            <p:cNvPr id="5" name="Picture 4" descr="A colorful square with letters and numbers&#10;&#10;AI-generated content may be incorrect.">
              <a:extLst>
                <a:ext uri="{FF2B5EF4-FFF2-40B4-BE49-F238E27FC236}">
                  <a16:creationId xmlns:a16="http://schemas.microsoft.com/office/drawing/2014/main" id="{FC1A2862-6640-B244-2D6A-BDF0069B4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2497" y="5179687"/>
              <a:ext cx="3993114" cy="1040102"/>
            </a:xfrm>
            <a:prstGeom prst="rect">
              <a:avLst/>
            </a:prstGeom>
          </p:spPr>
        </p:pic>
        <p:pic>
          <p:nvPicPr>
            <p:cNvPr id="6" name="Picture 5" descr="A white letter on a gray background&#10;&#10;AI-generated content may be incorrect.">
              <a:extLst>
                <a:ext uri="{FF2B5EF4-FFF2-40B4-BE49-F238E27FC236}">
                  <a16:creationId xmlns:a16="http://schemas.microsoft.com/office/drawing/2014/main" id="{6C561C94-0257-A3E0-BD96-98ED0C7C8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2684" y="5277598"/>
              <a:ext cx="728530" cy="412308"/>
            </a:xfrm>
            <a:prstGeom prst="rect">
              <a:avLst/>
            </a:prstGeom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17241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6AAA8E-8F53-F607-83C4-7A880E7516B2}"/>
              </a:ext>
            </a:extLst>
          </p:cNvPr>
          <p:cNvSpPr txBox="1"/>
          <p:nvPr/>
        </p:nvSpPr>
        <p:spPr>
          <a:xfrm>
            <a:off x="2021742" y="1967619"/>
            <a:ext cx="55162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    35   x      ?     = 3,500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95675A-032A-3EE4-8C30-026C3B2F2A8D}"/>
              </a:ext>
            </a:extLst>
          </p:cNvPr>
          <p:cNvSpPr/>
          <p:nvPr/>
        </p:nvSpPr>
        <p:spPr>
          <a:xfrm>
            <a:off x="4630789" y="1858518"/>
            <a:ext cx="101691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8DE8DE-D36C-4D85-81E9-46ED50A74255}"/>
              </a:ext>
            </a:extLst>
          </p:cNvPr>
          <p:cNvSpPr txBox="1"/>
          <p:nvPr/>
        </p:nvSpPr>
        <p:spPr>
          <a:xfrm>
            <a:off x="2021742" y="2942926"/>
            <a:ext cx="4923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92,000  ÷    ?     = 92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0C36C0-C647-31F1-90CB-4A2C5D401167}"/>
              </a:ext>
            </a:extLst>
          </p:cNvPr>
          <p:cNvSpPr txBox="1"/>
          <p:nvPr/>
        </p:nvSpPr>
        <p:spPr>
          <a:xfrm>
            <a:off x="2021742" y="3918233"/>
            <a:ext cx="5049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74,000 ÷    ?     = 740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DEA573-B94F-0EA4-1A5F-C1943B625463}"/>
              </a:ext>
            </a:extLst>
          </p:cNvPr>
          <p:cNvSpPr txBox="1"/>
          <p:nvPr/>
        </p:nvSpPr>
        <p:spPr>
          <a:xfrm>
            <a:off x="2021742" y="4893540"/>
            <a:ext cx="60195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       ?     x   1000 = 44,000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B5624F-F3E4-1FC1-EC65-F373C1246B5B}"/>
              </a:ext>
            </a:extLst>
          </p:cNvPr>
          <p:cNvSpPr/>
          <p:nvPr/>
        </p:nvSpPr>
        <p:spPr>
          <a:xfrm>
            <a:off x="4567471" y="2895191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1000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B997A2-19DE-497B-3008-6BFA749D7137}"/>
              </a:ext>
            </a:extLst>
          </p:cNvPr>
          <p:cNvSpPr/>
          <p:nvPr/>
        </p:nvSpPr>
        <p:spPr>
          <a:xfrm>
            <a:off x="4533006" y="3880422"/>
            <a:ext cx="101691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EA6C4F-2A19-9FC3-3320-DB5E94076015}"/>
              </a:ext>
            </a:extLst>
          </p:cNvPr>
          <p:cNvSpPr/>
          <p:nvPr/>
        </p:nvSpPr>
        <p:spPr>
          <a:xfrm>
            <a:off x="3070787" y="4807080"/>
            <a:ext cx="113109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0753A1-9CEA-D69B-B859-48B0D8DB12DB}"/>
              </a:ext>
            </a:extLst>
          </p:cNvPr>
          <p:cNvSpPr txBox="1"/>
          <p:nvPr/>
        </p:nvSpPr>
        <p:spPr>
          <a:xfrm>
            <a:off x="2021742" y="5868847"/>
            <a:ext cx="5234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        ?     ÷   1000 = 23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08FD2E-2388-E0C7-D7E5-8A70F3003FC1}"/>
              </a:ext>
            </a:extLst>
          </p:cNvPr>
          <p:cNvSpPr/>
          <p:nvPr/>
        </p:nvSpPr>
        <p:spPr>
          <a:xfrm>
            <a:off x="2614701" y="5804903"/>
            <a:ext cx="189634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23,000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732F83-FEBD-46BC-565A-17A28A0382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24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996</TotalTime>
  <Words>134</Words>
  <Application>Microsoft Office PowerPoint</Application>
  <PresentationFormat>On-screen Show (4:3)</PresentationFormat>
  <Paragraphs>37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64</cp:revision>
  <dcterms:created xsi:type="dcterms:W3CDTF">2013-01-27T09:14:16Z</dcterms:created>
  <dcterms:modified xsi:type="dcterms:W3CDTF">2025-12-18T13:49:22Z</dcterms:modified>
  <cp:category/>
</cp:coreProperties>
</file>