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72" r:id="rId4"/>
    <p:sldId id="279" r:id="rId5"/>
    <p:sldId id="280" r:id="rId6"/>
    <p:sldId id="27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90545"/>
            <a:ext cx="649491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Recap: x3 table</a:t>
            </a:r>
          </a:p>
          <a:p>
            <a:pPr algn="ctr"/>
            <a:r>
              <a:rPr lang="en-US" sz="2800" dirty="0"/>
              <a:t>(using: skip counting)</a:t>
            </a:r>
            <a:endParaRPr lang="en-GB" sz="2800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809" y="1621487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2258C6-9B35-3B2E-7F9F-0607B4EEFD05}"/>
                  </a:ext>
                </a:extLst>
              </p:cNvPr>
              <p:cNvSpPr/>
              <p:nvPr/>
            </p:nvSpPr>
            <p:spPr>
              <a:xfrm>
                <a:off x="2963251" y="1419968"/>
                <a:ext cx="710047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2258C6-9B35-3B2E-7F9F-0607B4EE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1" y="1419968"/>
                <a:ext cx="7100479" cy="584775"/>
              </a:xfrm>
              <a:prstGeom prst="rect">
                <a:avLst/>
              </a:prstGeom>
              <a:blipFill>
                <a:blip r:embed="rId2"/>
                <a:stretch>
                  <a:fillRect l="-214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9DE10E4-D162-D773-9082-5D9576BA3FEE}"/>
              </a:ext>
            </a:extLst>
          </p:cNvPr>
          <p:cNvSpPr/>
          <p:nvPr/>
        </p:nvSpPr>
        <p:spPr>
          <a:xfrm rot="5400000">
            <a:off x="2015091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1D4F10-CF1F-35FF-9056-A1FC38D9A4DE}"/>
              </a:ext>
            </a:extLst>
          </p:cNvPr>
          <p:cNvSpPr/>
          <p:nvPr/>
        </p:nvSpPr>
        <p:spPr>
          <a:xfrm rot="5400000">
            <a:off x="1613476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90C92B-DD57-51AB-185D-1E21DE373219}"/>
              </a:ext>
            </a:extLst>
          </p:cNvPr>
          <p:cNvSpPr/>
          <p:nvPr/>
        </p:nvSpPr>
        <p:spPr>
          <a:xfrm rot="5400000">
            <a:off x="1217359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1CC1AD-6EA6-CFBB-9AC0-9F26E83BE7EC}"/>
              </a:ext>
            </a:extLst>
          </p:cNvPr>
          <p:cNvSpPr/>
          <p:nvPr/>
        </p:nvSpPr>
        <p:spPr>
          <a:xfrm rot="5400000">
            <a:off x="2037174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416836-FFCB-9917-6ED1-AEE06481ECA9}"/>
              </a:ext>
            </a:extLst>
          </p:cNvPr>
          <p:cNvSpPr/>
          <p:nvPr/>
        </p:nvSpPr>
        <p:spPr>
          <a:xfrm rot="5400000">
            <a:off x="1635559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666EF9-C565-BFFB-B2AE-1483A43A7ED1}"/>
              </a:ext>
            </a:extLst>
          </p:cNvPr>
          <p:cNvSpPr/>
          <p:nvPr/>
        </p:nvSpPr>
        <p:spPr>
          <a:xfrm rot="5400000">
            <a:off x="1239442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67999-75DE-6CB6-CE46-7C531FE76646}"/>
              </a:ext>
            </a:extLst>
          </p:cNvPr>
          <p:cNvSpPr/>
          <p:nvPr/>
        </p:nvSpPr>
        <p:spPr>
          <a:xfrm rot="5400000">
            <a:off x="2036468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1D0F5D-E140-3633-0A1A-330A9ABBEEB0}"/>
              </a:ext>
            </a:extLst>
          </p:cNvPr>
          <p:cNvSpPr/>
          <p:nvPr/>
        </p:nvSpPr>
        <p:spPr>
          <a:xfrm rot="5400000">
            <a:off x="1634853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419C85-A60C-81D9-5604-45A9B7E20D2C}"/>
              </a:ext>
            </a:extLst>
          </p:cNvPr>
          <p:cNvSpPr/>
          <p:nvPr/>
        </p:nvSpPr>
        <p:spPr>
          <a:xfrm rot="5400000">
            <a:off x="1238736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C5A34-E5F7-8D6E-8EBA-DE05A05A9FAF}"/>
                  </a:ext>
                </a:extLst>
              </p:cNvPr>
              <p:cNvSpPr/>
              <p:nvPr/>
            </p:nvSpPr>
            <p:spPr>
              <a:xfrm>
                <a:off x="2932853" y="2921359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C5A34-E5F7-8D6E-8EBA-DE05A05A9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53" y="2921359"/>
                <a:ext cx="7100479" cy="1077218"/>
              </a:xfrm>
              <a:prstGeom prst="rect">
                <a:avLst/>
              </a:prstGeom>
              <a:blipFill>
                <a:blip r:embed="rId3"/>
                <a:stretch>
                  <a:fillRect l="-2146"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A9D0EC1-08E7-FF9C-D02B-75C9FC10BF15}"/>
              </a:ext>
            </a:extLst>
          </p:cNvPr>
          <p:cNvSpPr/>
          <p:nvPr/>
        </p:nvSpPr>
        <p:spPr>
          <a:xfrm rot="5400000">
            <a:off x="2050621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A4DA8E-0B1B-1AD5-49AD-8138DA610E96}"/>
              </a:ext>
            </a:extLst>
          </p:cNvPr>
          <p:cNvSpPr/>
          <p:nvPr/>
        </p:nvSpPr>
        <p:spPr>
          <a:xfrm rot="5400000">
            <a:off x="1649006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299D71-3412-5F7B-0DD5-ABC0A430F53C}"/>
              </a:ext>
            </a:extLst>
          </p:cNvPr>
          <p:cNvSpPr/>
          <p:nvPr/>
        </p:nvSpPr>
        <p:spPr>
          <a:xfrm rot="5400000">
            <a:off x="1252889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7244BB-2F6E-FE5E-95D8-1996080D1C5B}"/>
              </a:ext>
            </a:extLst>
          </p:cNvPr>
          <p:cNvSpPr/>
          <p:nvPr/>
        </p:nvSpPr>
        <p:spPr>
          <a:xfrm rot="5400000">
            <a:off x="2049915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A323DC-B907-7A5D-2696-4B73C1417512}"/>
              </a:ext>
            </a:extLst>
          </p:cNvPr>
          <p:cNvSpPr/>
          <p:nvPr/>
        </p:nvSpPr>
        <p:spPr>
          <a:xfrm rot="5400000">
            <a:off x="1648300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A88D37-583D-847F-D399-A6F167E48AB1}"/>
              </a:ext>
            </a:extLst>
          </p:cNvPr>
          <p:cNvSpPr/>
          <p:nvPr/>
        </p:nvSpPr>
        <p:spPr>
          <a:xfrm rot="5400000">
            <a:off x="1252183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94B11C-9ACB-6A0F-6DFF-AC4B03DE4967}"/>
              </a:ext>
            </a:extLst>
          </p:cNvPr>
          <p:cNvSpPr/>
          <p:nvPr/>
        </p:nvSpPr>
        <p:spPr>
          <a:xfrm rot="5400000">
            <a:off x="2048451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B52F7B-2020-4B32-5D71-C05D5231FA0C}"/>
              </a:ext>
            </a:extLst>
          </p:cNvPr>
          <p:cNvSpPr/>
          <p:nvPr/>
        </p:nvSpPr>
        <p:spPr>
          <a:xfrm rot="5400000">
            <a:off x="1646836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BCCD9-A45B-1751-8866-3E97112430AF}"/>
              </a:ext>
            </a:extLst>
          </p:cNvPr>
          <p:cNvSpPr/>
          <p:nvPr/>
        </p:nvSpPr>
        <p:spPr>
          <a:xfrm rot="5400000">
            <a:off x="1250719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0E0307-7909-5085-ACF3-59A363830A3B}"/>
                  </a:ext>
                </a:extLst>
              </p:cNvPr>
              <p:cNvSpPr/>
              <p:nvPr/>
            </p:nvSpPr>
            <p:spPr>
              <a:xfrm>
                <a:off x="2963252" y="4908887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9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0E0307-7909-5085-ACF3-59A363830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2" y="4908887"/>
                <a:ext cx="7100479" cy="1077218"/>
              </a:xfrm>
              <a:prstGeom prst="rect">
                <a:avLst/>
              </a:prstGeom>
              <a:blipFill>
                <a:blip r:embed="rId4"/>
                <a:stretch>
                  <a:fillRect l="-2146"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4967D9-3E4F-8C31-1B17-80098AAFF08C}"/>
              </a:ext>
            </a:extLst>
          </p:cNvPr>
          <p:cNvCxnSpPr/>
          <p:nvPr/>
        </p:nvCxnSpPr>
        <p:spPr>
          <a:xfrm flipV="1">
            <a:off x="5405853" y="2282303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B973D485-BC57-6E70-A761-714A0869E205}"/>
              </a:ext>
            </a:extLst>
          </p:cNvPr>
          <p:cNvSpPr/>
          <p:nvPr/>
        </p:nvSpPr>
        <p:spPr>
          <a:xfrm flipH="1">
            <a:off x="5440925" y="180928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4C7F06-8ECB-0272-BD9B-AEF7131959AA}"/>
              </a:ext>
            </a:extLst>
          </p:cNvPr>
          <p:cNvSpPr txBox="1"/>
          <p:nvPr/>
        </p:nvSpPr>
        <p:spPr>
          <a:xfrm>
            <a:off x="5268173" y="2282303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62DABD-3716-BA64-1AFF-719E9F535134}"/>
              </a:ext>
            </a:extLst>
          </p:cNvPr>
          <p:cNvSpPr txBox="1"/>
          <p:nvPr/>
        </p:nvSpPr>
        <p:spPr>
          <a:xfrm>
            <a:off x="5876626" y="2288752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A977D9-922B-0340-AF98-0D81448316C9}"/>
              </a:ext>
            </a:extLst>
          </p:cNvPr>
          <p:cNvCxnSpPr/>
          <p:nvPr/>
        </p:nvCxnSpPr>
        <p:spPr>
          <a:xfrm flipV="1">
            <a:off x="5410981" y="3844799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4C10546C-B669-9445-4F19-23501918BC59}"/>
              </a:ext>
            </a:extLst>
          </p:cNvPr>
          <p:cNvSpPr/>
          <p:nvPr/>
        </p:nvSpPr>
        <p:spPr>
          <a:xfrm flipH="1">
            <a:off x="5446053" y="337177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60A10B-6502-85C8-714F-F1E37A6EC662}"/>
              </a:ext>
            </a:extLst>
          </p:cNvPr>
          <p:cNvSpPr txBox="1"/>
          <p:nvPr/>
        </p:nvSpPr>
        <p:spPr>
          <a:xfrm>
            <a:off x="5273301" y="384479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849B79-7415-519D-F7A7-B69ECFA5C318}"/>
              </a:ext>
            </a:extLst>
          </p:cNvPr>
          <p:cNvSpPr txBox="1"/>
          <p:nvPr/>
        </p:nvSpPr>
        <p:spPr>
          <a:xfrm>
            <a:off x="5881754" y="3851248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9B44EE7-8561-80E1-2234-3ABA84E0A0B4}"/>
              </a:ext>
            </a:extLst>
          </p:cNvPr>
          <p:cNvSpPr/>
          <p:nvPr/>
        </p:nvSpPr>
        <p:spPr>
          <a:xfrm flipH="1">
            <a:off x="6077791" y="337274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13A5A5-D719-A592-A8E3-3F314E47F1EF}"/>
              </a:ext>
            </a:extLst>
          </p:cNvPr>
          <p:cNvSpPr txBox="1"/>
          <p:nvPr/>
        </p:nvSpPr>
        <p:spPr>
          <a:xfrm>
            <a:off x="6513492" y="385221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876327-97E8-B3D4-04A9-5AA6FD987754}"/>
              </a:ext>
            </a:extLst>
          </p:cNvPr>
          <p:cNvCxnSpPr/>
          <p:nvPr/>
        </p:nvCxnSpPr>
        <p:spPr>
          <a:xfrm flipV="1">
            <a:off x="5340178" y="5687268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2A0B30D4-9591-ED31-E720-2F141624BE44}"/>
              </a:ext>
            </a:extLst>
          </p:cNvPr>
          <p:cNvSpPr/>
          <p:nvPr/>
        </p:nvSpPr>
        <p:spPr>
          <a:xfrm flipH="1">
            <a:off x="5375250" y="5214246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B51466-200B-BA34-17C6-B6670A8BFAE1}"/>
              </a:ext>
            </a:extLst>
          </p:cNvPr>
          <p:cNvSpPr txBox="1"/>
          <p:nvPr/>
        </p:nvSpPr>
        <p:spPr>
          <a:xfrm>
            <a:off x="5202498" y="5687268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7E4E05-3A20-ECFE-B05F-B705B0E7CC2B}"/>
              </a:ext>
            </a:extLst>
          </p:cNvPr>
          <p:cNvSpPr txBox="1"/>
          <p:nvPr/>
        </p:nvSpPr>
        <p:spPr>
          <a:xfrm>
            <a:off x="5810951" y="569371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CC158ECD-5DF1-A91C-ECC4-7C336E36BD12}"/>
              </a:ext>
            </a:extLst>
          </p:cNvPr>
          <p:cNvSpPr/>
          <p:nvPr/>
        </p:nvSpPr>
        <p:spPr>
          <a:xfrm flipH="1">
            <a:off x="6006988" y="5215214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740582-5341-5F2E-0FD6-4A7669D08DF6}"/>
              </a:ext>
            </a:extLst>
          </p:cNvPr>
          <p:cNvSpPr txBox="1"/>
          <p:nvPr/>
        </p:nvSpPr>
        <p:spPr>
          <a:xfrm>
            <a:off x="6442689" y="569468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C423D9F7-6F45-14D2-F05B-51B6781529F5}"/>
              </a:ext>
            </a:extLst>
          </p:cNvPr>
          <p:cNvSpPr/>
          <p:nvPr/>
        </p:nvSpPr>
        <p:spPr>
          <a:xfrm flipH="1">
            <a:off x="6634046" y="5204908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8D986-F9DD-92AC-BA23-59740EB36CF1}"/>
              </a:ext>
            </a:extLst>
          </p:cNvPr>
          <p:cNvSpPr txBox="1"/>
          <p:nvPr/>
        </p:nvSpPr>
        <p:spPr>
          <a:xfrm>
            <a:off x="7069747" y="568437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8DA328-8936-6A70-28FD-6E95EBEE812E}"/>
              </a:ext>
            </a:extLst>
          </p:cNvPr>
          <p:cNvGrpSpPr/>
          <p:nvPr/>
        </p:nvGrpSpPr>
        <p:grpSpPr>
          <a:xfrm>
            <a:off x="5413577" y="1287549"/>
            <a:ext cx="659577" cy="461665"/>
            <a:chOff x="5413577" y="510800"/>
            <a:chExt cx="659577" cy="46166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0AD9300-BFDF-EDF7-3802-4B66D1BE76D8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61F361-FCDA-2199-9921-967A301DF53F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D29EC9-4673-DECA-0500-43603211D7AA}"/>
              </a:ext>
            </a:extLst>
          </p:cNvPr>
          <p:cNvGrpSpPr/>
          <p:nvPr/>
        </p:nvGrpSpPr>
        <p:grpSpPr>
          <a:xfrm>
            <a:off x="5404767" y="2867067"/>
            <a:ext cx="659577" cy="461665"/>
            <a:chOff x="5413577" y="510800"/>
            <a:chExt cx="659577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C8261F-CA11-30C2-931C-033AB0438522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3F1180B-79DB-C496-08BE-B3E1097B8660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EA5BEA-44DE-8B40-6556-9C87605606BA}"/>
              </a:ext>
            </a:extLst>
          </p:cNvPr>
          <p:cNvGrpSpPr/>
          <p:nvPr/>
        </p:nvGrpSpPr>
        <p:grpSpPr>
          <a:xfrm>
            <a:off x="6036996" y="2866879"/>
            <a:ext cx="659577" cy="461665"/>
            <a:chOff x="5413577" y="510800"/>
            <a:chExt cx="659577" cy="46166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23B62-B493-EAD2-3B77-03921E4175A6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0A23878-EB1B-1ED2-A424-BCACC6DF9A9C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BBB4F7-F33A-8829-1DF1-4F4407402452}"/>
              </a:ext>
            </a:extLst>
          </p:cNvPr>
          <p:cNvGrpSpPr/>
          <p:nvPr/>
        </p:nvGrpSpPr>
        <p:grpSpPr>
          <a:xfrm>
            <a:off x="5377873" y="4655907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0882AC1-BBE3-B815-2F4A-DFFCA3533F94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92A9D89-53E6-613D-1A3C-653557771429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47BA0F-79B4-7EE4-FF9E-21321305F73F}"/>
              </a:ext>
            </a:extLst>
          </p:cNvPr>
          <p:cNvGrpSpPr/>
          <p:nvPr/>
        </p:nvGrpSpPr>
        <p:grpSpPr>
          <a:xfrm>
            <a:off x="6023115" y="4655907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FDC679F-F5DC-953B-DBBF-46339881D2B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5080AD2-F5AB-18F2-9970-C71BB668C09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03B14C3-C11E-F5B7-4476-BAF681C0A2CD}"/>
              </a:ext>
            </a:extLst>
          </p:cNvPr>
          <p:cNvGrpSpPr/>
          <p:nvPr/>
        </p:nvGrpSpPr>
        <p:grpSpPr>
          <a:xfrm>
            <a:off x="6668811" y="4655906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86321BB-0B89-B6D3-A50D-9B6851DC54F4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40ADBE-F007-A6BC-6429-123EE3215502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62F1B6B-5F1C-679E-9B7C-41DE91D36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 animBg="1"/>
      <p:bldP spid="17" grpId="0" animBg="1"/>
      <p:bldP spid="2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 animBg="1"/>
      <p:bldP spid="42" grpId="0"/>
      <p:bldP spid="43" grpId="0"/>
      <p:bldP spid="46" grpId="0" animBg="1"/>
      <p:bldP spid="47" grpId="0"/>
      <p:bldP spid="48" grpId="0"/>
      <p:bldP spid="49" grpId="0" animBg="1"/>
      <p:bldP spid="50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/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groups of 3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  <a:blipFill>
                <a:blip r:embed="rId2"/>
                <a:stretch>
                  <a:fillRect l="-6378" t="-4669" r="-4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C1CA84-3F6C-21B6-9845-40C623234921}"/>
              </a:ext>
            </a:extLst>
          </p:cNvPr>
          <p:cNvCxnSpPr/>
          <p:nvPr/>
        </p:nvCxnSpPr>
        <p:spPr>
          <a:xfrm flipV="1">
            <a:off x="5135513" y="2825265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E155236B-F7A3-993F-5CC6-75412CEC1A5E}"/>
              </a:ext>
            </a:extLst>
          </p:cNvPr>
          <p:cNvSpPr/>
          <p:nvPr/>
        </p:nvSpPr>
        <p:spPr>
          <a:xfrm flipH="1">
            <a:off x="5170585" y="2352243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CC29DD-FF28-A631-47E4-814BC524A0BC}"/>
              </a:ext>
            </a:extLst>
          </p:cNvPr>
          <p:cNvSpPr txBox="1"/>
          <p:nvPr/>
        </p:nvSpPr>
        <p:spPr>
          <a:xfrm>
            <a:off x="4997833" y="282526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68BF40-F605-CFC5-D241-1444F786EE33}"/>
              </a:ext>
            </a:extLst>
          </p:cNvPr>
          <p:cNvSpPr txBox="1"/>
          <p:nvPr/>
        </p:nvSpPr>
        <p:spPr>
          <a:xfrm>
            <a:off x="5626283" y="284156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1B61C927-8BB5-B3FE-3850-2E3FE1F32B14}"/>
              </a:ext>
            </a:extLst>
          </p:cNvPr>
          <p:cNvSpPr/>
          <p:nvPr/>
        </p:nvSpPr>
        <p:spPr>
          <a:xfrm flipH="1">
            <a:off x="5802323" y="235321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942A2-FE37-7EAC-E5A7-1617D662738C}"/>
              </a:ext>
            </a:extLst>
          </p:cNvPr>
          <p:cNvSpPr txBox="1"/>
          <p:nvPr/>
        </p:nvSpPr>
        <p:spPr>
          <a:xfrm>
            <a:off x="6258021" y="284253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CCC7203-89EA-7EB1-C743-686A264D6E1A}"/>
              </a:ext>
            </a:extLst>
          </p:cNvPr>
          <p:cNvSpPr/>
          <p:nvPr/>
        </p:nvSpPr>
        <p:spPr>
          <a:xfrm flipH="1">
            <a:off x="642938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64012A-B186-D8EC-1AAC-94FF4702333F}"/>
              </a:ext>
            </a:extLst>
          </p:cNvPr>
          <p:cNvSpPr txBox="1"/>
          <p:nvPr/>
        </p:nvSpPr>
        <p:spPr>
          <a:xfrm>
            <a:off x="6865082" y="282237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05BA01-C650-AB65-CA3A-0ED445040292}"/>
              </a:ext>
            </a:extLst>
          </p:cNvPr>
          <p:cNvGrpSpPr/>
          <p:nvPr/>
        </p:nvGrpSpPr>
        <p:grpSpPr>
          <a:xfrm>
            <a:off x="5173208" y="1793904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D7907C6-18C5-5168-49DB-4147CB07E4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3A8FF8-A2DA-64CF-2724-50B7C7A5971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CC061-DC79-048F-3ADA-2D4414F12E16}"/>
              </a:ext>
            </a:extLst>
          </p:cNvPr>
          <p:cNvGrpSpPr/>
          <p:nvPr/>
        </p:nvGrpSpPr>
        <p:grpSpPr>
          <a:xfrm>
            <a:off x="5818450" y="1793904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4C335F-9662-1FB5-147B-0C42B47DB7E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7E6612-2FEC-66C5-9104-D8078F20E5C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A64E91-915E-1DD2-0144-5E46F911F9EB}"/>
              </a:ext>
            </a:extLst>
          </p:cNvPr>
          <p:cNvGrpSpPr/>
          <p:nvPr/>
        </p:nvGrpSpPr>
        <p:grpSpPr>
          <a:xfrm>
            <a:off x="6464146" y="1793903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4B15927-8914-7300-4654-0F9F378B0FC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7C0D50-312B-9050-F379-6584C3B90863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/>
              <p:nvPr/>
            </p:nvSpPr>
            <p:spPr>
              <a:xfrm>
                <a:off x="2236069" y="4727211"/>
                <a:ext cx="24921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groups of 4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069" y="4727211"/>
                <a:ext cx="2492165" cy="1569660"/>
              </a:xfrm>
              <a:prstGeom prst="rect">
                <a:avLst/>
              </a:prstGeom>
              <a:blipFill>
                <a:blip r:embed="rId4"/>
                <a:stretch>
                  <a:fillRect l="-6357" t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65DFD-38EF-8FAA-B51B-CFCD111E1C1F}"/>
              </a:ext>
            </a:extLst>
          </p:cNvPr>
          <p:cNvCxnSpPr>
            <a:cxnSpLocks/>
          </p:cNvCxnSpPr>
          <p:nvPr/>
        </p:nvCxnSpPr>
        <p:spPr>
          <a:xfrm flipV="1">
            <a:off x="5094516" y="5321993"/>
            <a:ext cx="2906924" cy="13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BBF2B90-9685-DFEA-10F0-C973FE40385E}"/>
              </a:ext>
            </a:extLst>
          </p:cNvPr>
          <p:cNvSpPr/>
          <p:nvPr/>
        </p:nvSpPr>
        <p:spPr>
          <a:xfrm flipH="1">
            <a:off x="5070315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15F1A-89C7-3141-0433-A28F0907E38A}"/>
              </a:ext>
            </a:extLst>
          </p:cNvPr>
          <p:cNvSpPr txBox="1"/>
          <p:nvPr/>
        </p:nvSpPr>
        <p:spPr>
          <a:xfrm>
            <a:off x="4956836" y="532488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C5592-413D-78F9-C803-66B39D533A85}"/>
              </a:ext>
            </a:extLst>
          </p:cNvPr>
          <p:cNvSpPr txBox="1"/>
          <p:nvPr/>
        </p:nvSpPr>
        <p:spPr>
          <a:xfrm>
            <a:off x="5743452" y="533230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endParaRPr lang="en-GB" sz="24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D72AC2B-6E67-47AD-B8F8-54D7D19CDDF7}"/>
              </a:ext>
            </a:extLst>
          </p:cNvPr>
          <p:cNvSpPr/>
          <p:nvPr/>
        </p:nvSpPr>
        <p:spPr>
          <a:xfrm flipH="1">
            <a:off x="5953469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E808A-74F0-873A-2B87-8831279C92F5}"/>
              </a:ext>
            </a:extLst>
          </p:cNvPr>
          <p:cNvSpPr txBox="1"/>
          <p:nvPr/>
        </p:nvSpPr>
        <p:spPr>
          <a:xfrm>
            <a:off x="6629209" y="5321993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endParaRPr lang="en-GB" sz="24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5B00B20-0570-BB2A-87BF-E84AF3A7DAC0}"/>
              </a:ext>
            </a:extLst>
          </p:cNvPr>
          <p:cNvSpPr/>
          <p:nvPr/>
        </p:nvSpPr>
        <p:spPr>
          <a:xfrm flipH="1">
            <a:off x="6836623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F6396-BDEE-5453-EDD3-EE35D1ECC8B6}"/>
              </a:ext>
            </a:extLst>
          </p:cNvPr>
          <p:cNvSpPr txBox="1"/>
          <p:nvPr/>
        </p:nvSpPr>
        <p:spPr>
          <a:xfrm>
            <a:off x="7464321" y="534403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A4BDC8-5581-08CA-3213-2EBED26891B0}"/>
              </a:ext>
            </a:extLst>
          </p:cNvPr>
          <p:cNvGrpSpPr/>
          <p:nvPr/>
        </p:nvGrpSpPr>
        <p:grpSpPr>
          <a:xfrm>
            <a:off x="5065968" y="4293523"/>
            <a:ext cx="871089" cy="461665"/>
            <a:chOff x="5413577" y="510800"/>
            <a:chExt cx="659577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DF7261-1100-7111-461B-377C8447D75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2CF4E2-4042-1673-BF70-8246D049EE5F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74854D-0DFE-4BDA-F2B2-3069493FA2FF}"/>
              </a:ext>
            </a:extLst>
          </p:cNvPr>
          <p:cNvGrpSpPr/>
          <p:nvPr/>
        </p:nvGrpSpPr>
        <p:grpSpPr>
          <a:xfrm>
            <a:off x="5919298" y="4293523"/>
            <a:ext cx="871089" cy="461665"/>
            <a:chOff x="5413577" y="510800"/>
            <a:chExt cx="659577" cy="4616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86EED5D-C217-7E4C-C4D3-1152361044A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10C8A7-B213-1ACE-A77A-911DC95DF2FA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B1A604-E37B-E4C1-6214-D579141E08BA}"/>
              </a:ext>
            </a:extLst>
          </p:cNvPr>
          <p:cNvGrpSpPr/>
          <p:nvPr/>
        </p:nvGrpSpPr>
        <p:grpSpPr>
          <a:xfrm>
            <a:off x="6770679" y="4297565"/>
            <a:ext cx="871089" cy="461665"/>
            <a:chOff x="5413577" y="510800"/>
            <a:chExt cx="659577" cy="4616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33EEE4-760F-096F-66D5-F7A814102C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9A19D0-10FF-7C4B-EBE3-38B665BBC987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3B81BAE-1B7D-AFD1-2832-197BF923A025}"/>
              </a:ext>
            </a:extLst>
          </p:cNvPr>
          <p:cNvGrpSpPr/>
          <p:nvPr/>
        </p:nvGrpSpPr>
        <p:grpSpPr>
          <a:xfrm>
            <a:off x="523538" y="1816947"/>
            <a:ext cx="1159902" cy="1596438"/>
            <a:chOff x="523538" y="1816947"/>
            <a:chExt cx="1159902" cy="15964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2EC928-30C1-77D7-F4CD-AF3D968B7823}"/>
                </a:ext>
              </a:extLst>
            </p:cNvPr>
            <p:cNvSpPr/>
            <p:nvPr/>
          </p:nvSpPr>
          <p:spPr>
            <a:xfrm rot="5400000">
              <a:off x="1323440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3AAB71-93E5-69FB-967C-0F8DC5F219ED}"/>
                </a:ext>
              </a:extLst>
            </p:cNvPr>
            <p:cNvSpPr/>
            <p:nvPr/>
          </p:nvSpPr>
          <p:spPr>
            <a:xfrm rot="5400000">
              <a:off x="921825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297596-5AAD-3489-B3A9-76FE647EB388}"/>
                </a:ext>
              </a:extLst>
            </p:cNvPr>
            <p:cNvSpPr/>
            <p:nvPr/>
          </p:nvSpPr>
          <p:spPr>
            <a:xfrm rot="5400000">
              <a:off x="525708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EEBEF0F-9310-FE92-389B-8877C2D5FD3E}"/>
                </a:ext>
              </a:extLst>
            </p:cNvPr>
            <p:cNvSpPr/>
            <p:nvPr/>
          </p:nvSpPr>
          <p:spPr>
            <a:xfrm rot="5400000">
              <a:off x="1322734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C2F008-B78F-8394-8666-7E3E31429FC5}"/>
                </a:ext>
              </a:extLst>
            </p:cNvPr>
            <p:cNvSpPr/>
            <p:nvPr/>
          </p:nvSpPr>
          <p:spPr>
            <a:xfrm rot="5400000">
              <a:off x="921119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5836756-A89F-0682-A520-AD6DB930C515}"/>
                </a:ext>
              </a:extLst>
            </p:cNvPr>
            <p:cNvSpPr/>
            <p:nvPr/>
          </p:nvSpPr>
          <p:spPr>
            <a:xfrm rot="5400000">
              <a:off x="525002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D56428-166D-8F5C-1474-2CEC7297DF82}"/>
                </a:ext>
              </a:extLst>
            </p:cNvPr>
            <p:cNvSpPr/>
            <p:nvPr/>
          </p:nvSpPr>
          <p:spPr>
            <a:xfrm rot="5400000">
              <a:off x="1321270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F633D8-513C-8120-6A1F-1C6344BBA06A}"/>
                </a:ext>
              </a:extLst>
            </p:cNvPr>
            <p:cNvSpPr/>
            <p:nvPr/>
          </p:nvSpPr>
          <p:spPr>
            <a:xfrm rot="5400000">
              <a:off x="919655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594FFA-2A4C-19DA-498E-F670F74233F7}"/>
                </a:ext>
              </a:extLst>
            </p:cNvPr>
            <p:cNvSpPr/>
            <p:nvPr/>
          </p:nvSpPr>
          <p:spPr>
            <a:xfrm rot="5400000">
              <a:off x="523538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C5717C-B5F6-B8D0-87FC-8140DAA72786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101E7F6-6EF0-04E7-BA80-8C8AD0D2D0DD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46710FA-00CF-FC65-184C-75712FFDC20A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" name="Arc 91">
            <a:extLst>
              <a:ext uri="{FF2B5EF4-FFF2-40B4-BE49-F238E27FC236}">
                <a16:creationId xmlns:a16="http://schemas.microsoft.com/office/drawing/2014/main" id="{DC375AD3-DAA3-A9D6-2CD2-9C610A3D4C22}"/>
              </a:ext>
            </a:extLst>
          </p:cNvPr>
          <p:cNvSpPr/>
          <p:nvPr/>
        </p:nvSpPr>
        <p:spPr>
          <a:xfrm flipH="1">
            <a:off x="706414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884335-49E3-3570-14AE-CF75D202E37A}"/>
              </a:ext>
            </a:extLst>
          </p:cNvPr>
          <p:cNvSpPr txBox="1"/>
          <p:nvPr/>
        </p:nvSpPr>
        <p:spPr>
          <a:xfrm>
            <a:off x="7499842" y="2787992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9C6E187-7393-0507-CBC1-4169BCE5ECD0}"/>
              </a:ext>
            </a:extLst>
          </p:cNvPr>
          <p:cNvGrpSpPr/>
          <p:nvPr/>
        </p:nvGrpSpPr>
        <p:grpSpPr>
          <a:xfrm>
            <a:off x="7113891" y="1793903"/>
            <a:ext cx="659577" cy="461665"/>
            <a:chOff x="5413577" y="510800"/>
            <a:chExt cx="659577" cy="46166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B42AC9-4561-3688-6401-F3A29198ACE3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71CDA39-7C1C-7D00-8CC6-B739362A5CB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F2E11D6-B326-16F1-76B5-62CA0C53D567}"/>
              </a:ext>
            </a:extLst>
          </p:cNvPr>
          <p:cNvGrpSpPr/>
          <p:nvPr/>
        </p:nvGrpSpPr>
        <p:grpSpPr>
          <a:xfrm rot="5400000">
            <a:off x="498240" y="4413295"/>
            <a:ext cx="1228726" cy="1596438"/>
            <a:chOff x="494042" y="1816947"/>
            <a:chExt cx="1228726" cy="159643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08E265-5B12-006F-8918-B473F87BD4F8}"/>
                </a:ext>
              </a:extLst>
            </p:cNvPr>
            <p:cNvSpPr/>
            <p:nvPr/>
          </p:nvSpPr>
          <p:spPr>
            <a:xfrm rot="5400000">
              <a:off x="1362768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2877F8-F2BF-659B-5BD8-445B5D9636F0}"/>
                </a:ext>
              </a:extLst>
            </p:cNvPr>
            <p:cNvSpPr/>
            <p:nvPr/>
          </p:nvSpPr>
          <p:spPr>
            <a:xfrm rot="5400000">
              <a:off x="921825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BEE37C-3CC3-C5BD-C55C-9D4455F6E275}"/>
                </a:ext>
              </a:extLst>
            </p:cNvPr>
            <p:cNvSpPr/>
            <p:nvPr/>
          </p:nvSpPr>
          <p:spPr>
            <a:xfrm rot="5400000">
              <a:off x="496212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4815B2-6303-9048-4F9F-60EC2F567929}"/>
                </a:ext>
              </a:extLst>
            </p:cNvPr>
            <p:cNvSpPr/>
            <p:nvPr/>
          </p:nvSpPr>
          <p:spPr>
            <a:xfrm rot="5400000">
              <a:off x="1362062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57BE9C-08D4-4E74-D99B-0812D3C10781}"/>
                </a:ext>
              </a:extLst>
            </p:cNvPr>
            <p:cNvSpPr/>
            <p:nvPr/>
          </p:nvSpPr>
          <p:spPr>
            <a:xfrm rot="5400000">
              <a:off x="921119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90234C-93F9-B88F-C509-90F5E5B561BE}"/>
                </a:ext>
              </a:extLst>
            </p:cNvPr>
            <p:cNvSpPr/>
            <p:nvPr/>
          </p:nvSpPr>
          <p:spPr>
            <a:xfrm rot="5400000">
              <a:off x="495506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6FCD55-7BFB-7F49-EC58-A7EC51AEA680}"/>
                </a:ext>
              </a:extLst>
            </p:cNvPr>
            <p:cNvSpPr/>
            <p:nvPr/>
          </p:nvSpPr>
          <p:spPr>
            <a:xfrm rot="5400000">
              <a:off x="1360598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E325C-4FDC-3018-A01C-532F56C6E88F}"/>
                </a:ext>
              </a:extLst>
            </p:cNvPr>
            <p:cNvSpPr/>
            <p:nvPr/>
          </p:nvSpPr>
          <p:spPr>
            <a:xfrm rot="5400000">
              <a:off x="919655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569FE6-C299-06D9-9CC9-6BC05FEA2EDC}"/>
                </a:ext>
              </a:extLst>
            </p:cNvPr>
            <p:cNvSpPr/>
            <p:nvPr/>
          </p:nvSpPr>
          <p:spPr>
            <a:xfrm rot="5400000">
              <a:off x="494042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5012E7-5AAC-D488-FFC3-057F3607901B}"/>
                </a:ext>
              </a:extLst>
            </p:cNvPr>
            <p:cNvSpPr/>
            <p:nvPr/>
          </p:nvSpPr>
          <p:spPr>
            <a:xfrm rot="5400000">
              <a:off x="136059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6AC526-0BF2-A27B-01A2-D0E952A42797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5443FC-C09A-45BC-3333-B77C7405D29D}"/>
                </a:ext>
              </a:extLst>
            </p:cNvPr>
            <p:cNvSpPr/>
            <p:nvPr/>
          </p:nvSpPr>
          <p:spPr>
            <a:xfrm rot="5400000">
              <a:off x="494042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D0E190-CF89-1506-EC14-7FDC6B3C1BEB}"/>
              </a:ext>
            </a:extLst>
          </p:cNvPr>
          <p:cNvSpPr/>
          <p:nvPr/>
        </p:nvSpPr>
        <p:spPr>
          <a:xfrm>
            <a:off x="402771" y="1773279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279353-9BA9-F2EE-33B0-7D862EBE2884}"/>
              </a:ext>
            </a:extLst>
          </p:cNvPr>
          <p:cNvSpPr/>
          <p:nvPr/>
        </p:nvSpPr>
        <p:spPr>
          <a:xfrm>
            <a:off x="402771" y="218703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E5C0D-4FB0-E2E1-18B8-A65EC00BA611}"/>
              </a:ext>
            </a:extLst>
          </p:cNvPr>
          <p:cNvSpPr/>
          <p:nvPr/>
        </p:nvSpPr>
        <p:spPr>
          <a:xfrm>
            <a:off x="402771" y="2600795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0F526C5-97AA-664F-CB86-71022E4FE8FE}"/>
              </a:ext>
            </a:extLst>
          </p:cNvPr>
          <p:cNvSpPr/>
          <p:nvPr/>
        </p:nvSpPr>
        <p:spPr>
          <a:xfrm>
            <a:off x="402771" y="3014552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55901C-6591-F9F3-2EF2-C39921DE0292}"/>
              </a:ext>
            </a:extLst>
          </p:cNvPr>
          <p:cNvSpPr/>
          <p:nvPr/>
        </p:nvSpPr>
        <p:spPr>
          <a:xfrm>
            <a:off x="249400" y="4563265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539774-7AE5-69DA-B225-356BD4D2F6D4}"/>
              </a:ext>
            </a:extLst>
          </p:cNvPr>
          <p:cNvSpPr/>
          <p:nvPr/>
        </p:nvSpPr>
        <p:spPr>
          <a:xfrm>
            <a:off x="249400" y="4993321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8B5F80-DCB9-6ACC-1098-9D49D00A599C}"/>
              </a:ext>
            </a:extLst>
          </p:cNvPr>
          <p:cNvSpPr/>
          <p:nvPr/>
        </p:nvSpPr>
        <p:spPr>
          <a:xfrm>
            <a:off x="249400" y="5423378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668F95A-5D53-3B2B-B982-94E15A1FB28F}"/>
              </a:ext>
            </a:extLst>
          </p:cNvPr>
          <p:cNvGrpSpPr/>
          <p:nvPr/>
        </p:nvGrpSpPr>
        <p:grpSpPr>
          <a:xfrm>
            <a:off x="163391" y="185755"/>
            <a:ext cx="8482854" cy="1233968"/>
            <a:chOff x="163391" y="185755"/>
            <a:chExt cx="8482854" cy="12339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EE8B77-2089-314A-4DC1-C61CD7B8C184}"/>
                </a:ext>
              </a:extLst>
            </p:cNvPr>
            <p:cNvSpPr/>
            <p:nvPr/>
          </p:nvSpPr>
          <p:spPr>
            <a:xfrm>
              <a:off x="1910823" y="268741"/>
              <a:ext cx="673542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200" b="1" dirty="0"/>
                <a:t>Which way is quicker when using skip counting? Why?</a:t>
              </a:r>
              <a:endParaRPr lang="en-US" sz="3200" b="1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58B9793-6788-318E-D5BE-3B642F222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91" y="185755"/>
              <a:ext cx="1233968" cy="123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6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25" grpId="0"/>
      <p:bldP spid="27" grpId="0" animBg="1"/>
      <p:bldP spid="28" grpId="0"/>
      <p:bldP spid="29" grpId="0"/>
      <p:bldP spid="30" grpId="0" animBg="1"/>
      <p:bldP spid="31" grpId="0"/>
      <p:bldP spid="38" grpId="0" animBg="1"/>
      <p:bldP spid="45" grpId="0"/>
      <p:bldP spid="92" grpId="0" animBg="1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/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15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5 groups of 3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  <a:blipFill>
                <a:blip r:embed="rId2"/>
                <a:stretch>
                  <a:fillRect l="-6378" t="-4669" r="-4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C1CA84-3F6C-21B6-9845-40C623234921}"/>
              </a:ext>
            </a:extLst>
          </p:cNvPr>
          <p:cNvCxnSpPr>
            <a:cxnSpLocks/>
          </p:cNvCxnSpPr>
          <p:nvPr/>
        </p:nvCxnSpPr>
        <p:spPr>
          <a:xfrm flipV="1">
            <a:off x="5135513" y="2811812"/>
            <a:ext cx="3388001" cy="242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E155236B-F7A3-993F-5CC6-75412CEC1A5E}"/>
              </a:ext>
            </a:extLst>
          </p:cNvPr>
          <p:cNvSpPr/>
          <p:nvPr/>
        </p:nvSpPr>
        <p:spPr>
          <a:xfrm flipH="1">
            <a:off x="5170585" y="2352243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CC29DD-FF28-A631-47E4-814BC524A0BC}"/>
              </a:ext>
            </a:extLst>
          </p:cNvPr>
          <p:cNvSpPr txBox="1"/>
          <p:nvPr/>
        </p:nvSpPr>
        <p:spPr>
          <a:xfrm>
            <a:off x="4997833" y="282526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68BF40-F605-CFC5-D241-1444F786EE33}"/>
              </a:ext>
            </a:extLst>
          </p:cNvPr>
          <p:cNvSpPr txBox="1"/>
          <p:nvPr/>
        </p:nvSpPr>
        <p:spPr>
          <a:xfrm>
            <a:off x="5626283" y="284156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1B61C927-8BB5-B3FE-3850-2E3FE1F32B14}"/>
              </a:ext>
            </a:extLst>
          </p:cNvPr>
          <p:cNvSpPr/>
          <p:nvPr/>
        </p:nvSpPr>
        <p:spPr>
          <a:xfrm flipH="1">
            <a:off x="5802323" y="235321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942A2-FE37-7EAC-E5A7-1617D662738C}"/>
              </a:ext>
            </a:extLst>
          </p:cNvPr>
          <p:cNvSpPr txBox="1"/>
          <p:nvPr/>
        </p:nvSpPr>
        <p:spPr>
          <a:xfrm>
            <a:off x="6258021" y="284253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CCC7203-89EA-7EB1-C743-686A264D6E1A}"/>
              </a:ext>
            </a:extLst>
          </p:cNvPr>
          <p:cNvSpPr/>
          <p:nvPr/>
        </p:nvSpPr>
        <p:spPr>
          <a:xfrm flipH="1">
            <a:off x="642938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64012A-B186-D8EC-1AAC-94FF4702333F}"/>
              </a:ext>
            </a:extLst>
          </p:cNvPr>
          <p:cNvSpPr txBox="1"/>
          <p:nvPr/>
        </p:nvSpPr>
        <p:spPr>
          <a:xfrm>
            <a:off x="6865082" y="282237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05BA01-C650-AB65-CA3A-0ED445040292}"/>
              </a:ext>
            </a:extLst>
          </p:cNvPr>
          <p:cNvGrpSpPr/>
          <p:nvPr/>
        </p:nvGrpSpPr>
        <p:grpSpPr>
          <a:xfrm>
            <a:off x="5173208" y="1793904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D7907C6-18C5-5168-49DB-4147CB07E4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3A8FF8-A2DA-64CF-2724-50B7C7A5971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CC061-DC79-048F-3ADA-2D4414F12E16}"/>
              </a:ext>
            </a:extLst>
          </p:cNvPr>
          <p:cNvGrpSpPr/>
          <p:nvPr/>
        </p:nvGrpSpPr>
        <p:grpSpPr>
          <a:xfrm>
            <a:off x="5818450" y="1793904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4C335F-9662-1FB5-147B-0C42B47DB7E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7E6612-2FEC-66C5-9104-D8078F20E5C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A64E91-915E-1DD2-0144-5E46F911F9EB}"/>
              </a:ext>
            </a:extLst>
          </p:cNvPr>
          <p:cNvGrpSpPr/>
          <p:nvPr/>
        </p:nvGrpSpPr>
        <p:grpSpPr>
          <a:xfrm>
            <a:off x="6464146" y="1793903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4B15927-8914-7300-4654-0F9F378B0FC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7C0D50-312B-9050-F379-6584C3B90863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/>
              <p:nvPr/>
            </p:nvSpPr>
            <p:spPr>
              <a:xfrm>
                <a:off x="2312271" y="4705439"/>
                <a:ext cx="24921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15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groups of 5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71" y="4705439"/>
                <a:ext cx="2492165" cy="1569660"/>
              </a:xfrm>
              <a:prstGeom prst="rect">
                <a:avLst/>
              </a:prstGeom>
              <a:blipFill>
                <a:blip r:embed="rId4"/>
                <a:stretch>
                  <a:fillRect l="-6112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65DFD-38EF-8FAA-B51B-CFCD111E1C1F}"/>
              </a:ext>
            </a:extLst>
          </p:cNvPr>
          <p:cNvCxnSpPr>
            <a:cxnSpLocks/>
          </p:cNvCxnSpPr>
          <p:nvPr/>
        </p:nvCxnSpPr>
        <p:spPr>
          <a:xfrm flipV="1">
            <a:off x="5094516" y="5321993"/>
            <a:ext cx="3557870" cy="13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BBF2B90-9685-DFEA-10F0-C973FE40385E}"/>
              </a:ext>
            </a:extLst>
          </p:cNvPr>
          <p:cNvSpPr/>
          <p:nvPr/>
        </p:nvSpPr>
        <p:spPr>
          <a:xfrm flipH="1">
            <a:off x="5070314" y="4824313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15F1A-89C7-3141-0433-A28F0907E38A}"/>
              </a:ext>
            </a:extLst>
          </p:cNvPr>
          <p:cNvSpPr txBox="1"/>
          <p:nvPr/>
        </p:nvSpPr>
        <p:spPr>
          <a:xfrm>
            <a:off x="4956836" y="532488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C5592-413D-78F9-C803-66B39D533A85}"/>
              </a:ext>
            </a:extLst>
          </p:cNvPr>
          <p:cNvSpPr txBox="1"/>
          <p:nvPr/>
        </p:nvSpPr>
        <p:spPr>
          <a:xfrm>
            <a:off x="5972932" y="533230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endParaRPr lang="en-GB" sz="24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D72AC2B-6E67-47AD-B8F8-54D7D19CDDF7}"/>
              </a:ext>
            </a:extLst>
          </p:cNvPr>
          <p:cNvSpPr/>
          <p:nvPr/>
        </p:nvSpPr>
        <p:spPr>
          <a:xfrm flipH="1">
            <a:off x="6156384" y="4824313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E808A-74F0-873A-2B87-8831279C92F5}"/>
              </a:ext>
            </a:extLst>
          </p:cNvPr>
          <p:cNvSpPr txBox="1"/>
          <p:nvPr/>
        </p:nvSpPr>
        <p:spPr>
          <a:xfrm>
            <a:off x="6989028" y="5321993"/>
            <a:ext cx="4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5B00B20-0570-BB2A-87BF-E84AF3A7DAC0}"/>
              </a:ext>
            </a:extLst>
          </p:cNvPr>
          <p:cNvSpPr/>
          <p:nvPr/>
        </p:nvSpPr>
        <p:spPr>
          <a:xfrm flipH="1">
            <a:off x="7242454" y="4838642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F6396-BDEE-5453-EDD3-EE35D1ECC8B6}"/>
              </a:ext>
            </a:extLst>
          </p:cNvPr>
          <p:cNvSpPr txBox="1"/>
          <p:nvPr/>
        </p:nvSpPr>
        <p:spPr>
          <a:xfrm>
            <a:off x="8106581" y="534403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A4BDC8-5581-08CA-3213-2EBED26891B0}"/>
              </a:ext>
            </a:extLst>
          </p:cNvPr>
          <p:cNvGrpSpPr/>
          <p:nvPr/>
        </p:nvGrpSpPr>
        <p:grpSpPr>
          <a:xfrm>
            <a:off x="5141041" y="4303130"/>
            <a:ext cx="1072376" cy="461665"/>
            <a:chOff x="5413577" y="510800"/>
            <a:chExt cx="646130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DF7261-1100-7111-461B-377C8447D75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2CF4E2-4042-1673-BF70-8246D049EE5F}"/>
                </a:ext>
              </a:extLst>
            </p:cNvPr>
            <p:cNvSpPr txBox="1"/>
            <p:nvPr/>
          </p:nvSpPr>
          <p:spPr>
            <a:xfrm>
              <a:off x="5421321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74854D-0DFE-4BDA-F2B2-3069493FA2FF}"/>
              </a:ext>
            </a:extLst>
          </p:cNvPr>
          <p:cNvGrpSpPr/>
          <p:nvPr/>
        </p:nvGrpSpPr>
        <p:grpSpPr>
          <a:xfrm>
            <a:off x="6213963" y="4303130"/>
            <a:ext cx="1072376" cy="461665"/>
            <a:chOff x="5413577" y="510800"/>
            <a:chExt cx="646130" cy="4616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86EED5D-C217-7E4C-C4D3-1152361044A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10C8A7-B213-1ACE-A77A-911DC95DF2FA}"/>
                </a:ext>
              </a:extLst>
            </p:cNvPr>
            <p:cNvSpPr txBox="1"/>
            <p:nvPr/>
          </p:nvSpPr>
          <p:spPr>
            <a:xfrm>
              <a:off x="5434439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B1A604-E37B-E4C1-6214-D579141E08BA}"/>
              </a:ext>
            </a:extLst>
          </p:cNvPr>
          <p:cNvGrpSpPr/>
          <p:nvPr/>
        </p:nvGrpSpPr>
        <p:grpSpPr>
          <a:xfrm>
            <a:off x="7285747" y="4303130"/>
            <a:ext cx="1072375" cy="461665"/>
            <a:chOff x="5413577" y="510800"/>
            <a:chExt cx="646130" cy="4616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33EEE4-760F-096F-66D5-F7A814102C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9A19D0-10FF-7C4B-EBE3-38B665BBC987}"/>
                </a:ext>
              </a:extLst>
            </p:cNvPr>
            <p:cNvSpPr txBox="1"/>
            <p:nvPr/>
          </p:nvSpPr>
          <p:spPr>
            <a:xfrm>
              <a:off x="5414763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362EC928-30C1-77D7-F4CD-AF3D968B7823}"/>
              </a:ext>
            </a:extLst>
          </p:cNvPr>
          <p:cNvSpPr/>
          <p:nvPr/>
        </p:nvSpPr>
        <p:spPr>
          <a:xfrm rot="5400000">
            <a:off x="1323440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3AAB71-93E5-69FB-967C-0F8DC5F219ED}"/>
              </a:ext>
            </a:extLst>
          </p:cNvPr>
          <p:cNvSpPr/>
          <p:nvPr/>
        </p:nvSpPr>
        <p:spPr>
          <a:xfrm rot="5400000">
            <a:off x="921825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297596-5AAD-3489-B3A9-76FE647EB388}"/>
              </a:ext>
            </a:extLst>
          </p:cNvPr>
          <p:cNvSpPr/>
          <p:nvPr/>
        </p:nvSpPr>
        <p:spPr>
          <a:xfrm rot="5400000">
            <a:off x="525708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EBEF0F-9310-FE92-389B-8877C2D5FD3E}"/>
              </a:ext>
            </a:extLst>
          </p:cNvPr>
          <p:cNvSpPr/>
          <p:nvPr/>
        </p:nvSpPr>
        <p:spPr>
          <a:xfrm rot="5400000">
            <a:off x="1322734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C2F008-B78F-8394-8666-7E3E31429FC5}"/>
              </a:ext>
            </a:extLst>
          </p:cNvPr>
          <p:cNvSpPr/>
          <p:nvPr/>
        </p:nvSpPr>
        <p:spPr>
          <a:xfrm rot="5400000">
            <a:off x="921119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36756-A89F-0682-A520-AD6DB930C515}"/>
              </a:ext>
            </a:extLst>
          </p:cNvPr>
          <p:cNvSpPr/>
          <p:nvPr/>
        </p:nvSpPr>
        <p:spPr>
          <a:xfrm rot="5400000">
            <a:off x="525002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D56428-166D-8F5C-1474-2CEC7297DF82}"/>
              </a:ext>
            </a:extLst>
          </p:cNvPr>
          <p:cNvSpPr/>
          <p:nvPr/>
        </p:nvSpPr>
        <p:spPr>
          <a:xfrm rot="5400000">
            <a:off x="1321270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F633D8-513C-8120-6A1F-1C6344BBA06A}"/>
              </a:ext>
            </a:extLst>
          </p:cNvPr>
          <p:cNvSpPr/>
          <p:nvPr/>
        </p:nvSpPr>
        <p:spPr>
          <a:xfrm rot="5400000">
            <a:off x="919655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594FFA-2A4C-19DA-498E-F670F74233F7}"/>
              </a:ext>
            </a:extLst>
          </p:cNvPr>
          <p:cNvSpPr/>
          <p:nvPr/>
        </p:nvSpPr>
        <p:spPr>
          <a:xfrm rot="5400000">
            <a:off x="523538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DC375AD3-DAA3-A9D6-2CD2-9C610A3D4C22}"/>
              </a:ext>
            </a:extLst>
          </p:cNvPr>
          <p:cNvSpPr/>
          <p:nvPr/>
        </p:nvSpPr>
        <p:spPr>
          <a:xfrm flipH="1">
            <a:off x="706414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884335-49E3-3570-14AE-CF75D202E37A}"/>
              </a:ext>
            </a:extLst>
          </p:cNvPr>
          <p:cNvSpPr txBox="1"/>
          <p:nvPr/>
        </p:nvSpPr>
        <p:spPr>
          <a:xfrm>
            <a:off x="7427201" y="2819853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9C6E187-7393-0507-CBC1-4169BCE5ECD0}"/>
              </a:ext>
            </a:extLst>
          </p:cNvPr>
          <p:cNvGrpSpPr/>
          <p:nvPr/>
        </p:nvGrpSpPr>
        <p:grpSpPr>
          <a:xfrm>
            <a:off x="7113891" y="1793903"/>
            <a:ext cx="659577" cy="461665"/>
            <a:chOff x="5413577" y="510800"/>
            <a:chExt cx="659577" cy="46166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B42AC9-4561-3688-6401-F3A29198ACE3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71CDA39-7C1C-7D00-8CC6-B739362A5CB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D0E190-CF89-1506-EC14-7FDC6B3C1BEB}"/>
              </a:ext>
            </a:extLst>
          </p:cNvPr>
          <p:cNvSpPr/>
          <p:nvPr/>
        </p:nvSpPr>
        <p:spPr>
          <a:xfrm>
            <a:off x="402771" y="175150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279353-9BA9-F2EE-33B0-7D862EBE2884}"/>
              </a:ext>
            </a:extLst>
          </p:cNvPr>
          <p:cNvSpPr/>
          <p:nvPr/>
        </p:nvSpPr>
        <p:spPr>
          <a:xfrm>
            <a:off x="402771" y="218703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E5C0D-4FB0-E2E1-18B8-A65EC00BA611}"/>
              </a:ext>
            </a:extLst>
          </p:cNvPr>
          <p:cNvSpPr/>
          <p:nvPr/>
        </p:nvSpPr>
        <p:spPr>
          <a:xfrm>
            <a:off x="402771" y="2600795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05F976-7551-4097-E561-C84B937CAD67}"/>
              </a:ext>
            </a:extLst>
          </p:cNvPr>
          <p:cNvGrpSpPr/>
          <p:nvPr/>
        </p:nvGrpSpPr>
        <p:grpSpPr>
          <a:xfrm>
            <a:off x="402771" y="3014552"/>
            <a:ext cx="1344848" cy="423881"/>
            <a:chOff x="402771" y="3014552"/>
            <a:chExt cx="1344848" cy="42388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C5717C-B5F6-B8D0-87FC-8140DAA72786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101E7F6-6EF0-04E7-BA80-8C8AD0D2D0DD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46710FA-00CF-FC65-184C-75712FFDC20A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0F526C5-97AA-664F-CB86-71022E4FE8FE}"/>
                </a:ext>
              </a:extLst>
            </p:cNvPr>
            <p:cNvSpPr/>
            <p:nvPr/>
          </p:nvSpPr>
          <p:spPr>
            <a:xfrm>
              <a:off x="402771" y="3014552"/>
              <a:ext cx="1344848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218AD4B-C8B9-CDBE-2CA8-74C139785A8E}"/>
              </a:ext>
            </a:extLst>
          </p:cNvPr>
          <p:cNvGrpSpPr/>
          <p:nvPr/>
        </p:nvGrpSpPr>
        <p:grpSpPr>
          <a:xfrm>
            <a:off x="402771" y="3450052"/>
            <a:ext cx="1344848" cy="423881"/>
            <a:chOff x="402771" y="3014552"/>
            <a:chExt cx="1344848" cy="42388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39D13D1-7DED-57CB-5120-8A9738796C39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5B83A4-8ADE-0DF2-CAA7-8305F325DE3A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3B77D19-D1D6-044F-2B45-B0194EAC4B6C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EC932B9-313A-B1FF-B573-C52C3664B3B3}"/>
                </a:ext>
              </a:extLst>
            </p:cNvPr>
            <p:cNvSpPr/>
            <p:nvPr/>
          </p:nvSpPr>
          <p:spPr>
            <a:xfrm>
              <a:off x="402771" y="3014552"/>
              <a:ext cx="1344848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Arc 48">
            <a:extLst>
              <a:ext uri="{FF2B5EF4-FFF2-40B4-BE49-F238E27FC236}">
                <a16:creationId xmlns:a16="http://schemas.microsoft.com/office/drawing/2014/main" id="{FF0F621E-B8B1-C9DC-F8F3-4215F0CBD4FB}"/>
              </a:ext>
            </a:extLst>
          </p:cNvPr>
          <p:cNvSpPr/>
          <p:nvPr/>
        </p:nvSpPr>
        <p:spPr>
          <a:xfrm flipH="1">
            <a:off x="7684628" y="234290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33F5CB-CDD5-6C95-EE8A-DE545E0503BF}"/>
              </a:ext>
            </a:extLst>
          </p:cNvPr>
          <p:cNvSpPr txBox="1"/>
          <p:nvPr/>
        </p:nvSpPr>
        <p:spPr>
          <a:xfrm>
            <a:off x="8047688" y="2819855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E31E09-39E2-16A9-C8E7-071663F3AC89}"/>
              </a:ext>
            </a:extLst>
          </p:cNvPr>
          <p:cNvGrpSpPr/>
          <p:nvPr/>
        </p:nvGrpSpPr>
        <p:grpSpPr>
          <a:xfrm>
            <a:off x="7740951" y="1793903"/>
            <a:ext cx="659577" cy="461665"/>
            <a:chOff x="5413577" y="510800"/>
            <a:chExt cx="659577" cy="46166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946239-BC69-2EFF-6B56-2A22B267D1C0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FD9F22-32E4-BAB3-E1CB-D9AEC04CB757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47FC31-6788-DF56-DF80-2123AB2BD0D0}"/>
              </a:ext>
            </a:extLst>
          </p:cNvPr>
          <p:cNvGrpSpPr/>
          <p:nvPr/>
        </p:nvGrpSpPr>
        <p:grpSpPr>
          <a:xfrm>
            <a:off x="86588" y="4491677"/>
            <a:ext cx="2101914" cy="423881"/>
            <a:chOff x="249400" y="4312894"/>
            <a:chExt cx="2101914" cy="4238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BEE37C-3CC3-C5BD-C55C-9D4455F6E275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90234C-93F9-B88F-C509-90F5E5B561BE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569FE6-C299-06D9-9CC9-6BC05FEA2EDC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5443FC-C09A-45BC-3333-B77C7405D29D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055901C-6591-F9F3-2EF2-C39921DE0292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7B685C2-3582-6C60-E0ED-EC1D6A6131AE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4FB796-793C-CF5E-B30D-EBB9B54B59A5}"/>
              </a:ext>
            </a:extLst>
          </p:cNvPr>
          <p:cNvGrpSpPr/>
          <p:nvPr/>
        </p:nvGrpSpPr>
        <p:grpSpPr>
          <a:xfrm>
            <a:off x="86588" y="4936747"/>
            <a:ext cx="2101914" cy="423881"/>
            <a:chOff x="249400" y="4312894"/>
            <a:chExt cx="2101914" cy="42388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AF67B6F-7B43-3679-830B-82DB0175C8CF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CB5FBFE-7B9D-932F-EC76-D6F85395FCFE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EA958CE-7F83-4678-BCD1-58E862043F41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541A571-50B2-9138-1912-0A89F6F23E3D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DDD269C-9B2A-6E07-583A-198FF707F0D1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EAB4D0F-6A99-DF55-B025-2E488FE1B6F1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FFA422D-F8B4-538B-D615-3A98D5333FCC}"/>
              </a:ext>
            </a:extLst>
          </p:cNvPr>
          <p:cNvGrpSpPr/>
          <p:nvPr/>
        </p:nvGrpSpPr>
        <p:grpSpPr>
          <a:xfrm>
            <a:off x="86588" y="5381816"/>
            <a:ext cx="2101914" cy="423881"/>
            <a:chOff x="249400" y="4312894"/>
            <a:chExt cx="2101914" cy="42388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24FE1B6-1D1D-CA5A-62DE-7B4DBF2BFD13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DFEFEE2-6784-9250-D025-C199E40885DA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29172B7-4FA2-63F0-A07C-B7C79BF3EF08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E9B0604-3797-8A82-5DB8-AA8394D99541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A053BF9A-B019-3ADE-7495-883DF1B41E99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AB1F5AD-0A1D-EE3D-3BFD-A6C631E637A7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9AE10-CD8B-1353-F388-6785ACB27F75}"/>
              </a:ext>
            </a:extLst>
          </p:cNvPr>
          <p:cNvGrpSpPr/>
          <p:nvPr/>
        </p:nvGrpSpPr>
        <p:grpSpPr>
          <a:xfrm>
            <a:off x="163391" y="185755"/>
            <a:ext cx="8482854" cy="1233968"/>
            <a:chOff x="163391" y="185755"/>
            <a:chExt cx="8482854" cy="1233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ADDF9F-3CB9-AB05-140F-324237864097}"/>
                </a:ext>
              </a:extLst>
            </p:cNvPr>
            <p:cNvSpPr/>
            <p:nvPr/>
          </p:nvSpPr>
          <p:spPr>
            <a:xfrm>
              <a:off x="1910823" y="268741"/>
              <a:ext cx="673542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/>
                <a:t>Which way is quicker when using skip counting? Why?</a:t>
              </a:r>
              <a:endParaRPr lang="en-US" sz="3200" b="1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C9870-A62A-0139-883D-5240CE93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91" y="185755"/>
              <a:ext cx="1233968" cy="123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2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25" grpId="0"/>
      <p:bldP spid="27" grpId="0" animBg="1"/>
      <p:bldP spid="28" grpId="0"/>
      <p:bldP spid="29" grpId="0"/>
      <p:bldP spid="30" grpId="0" animBg="1"/>
      <p:bldP spid="31" grpId="0"/>
      <p:bldP spid="38" grpId="0" animBg="1"/>
      <p:bldP spid="45" grpId="0"/>
      <p:bldP spid="92" grpId="0" animBg="1"/>
      <p:bldP spid="93" grpId="0"/>
      <p:bldP spid="49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8 x 3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04756" y="5911020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is quicker – why?</a:t>
            </a:r>
          </a:p>
        </p:txBody>
      </p:sp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04" y="4014796"/>
            <a:ext cx="1600153" cy="160015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415F5C8-4B64-2CFC-3933-45DC8F00374D}"/>
              </a:ext>
            </a:extLst>
          </p:cNvPr>
          <p:cNvGrpSpPr/>
          <p:nvPr/>
        </p:nvGrpSpPr>
        <p:grpSpPr>
          <a:xfrm>
            <a:off x="2732537" y="1656036"/>
            <a:ext cx="5835360" cy="1445873"/>
            <a:chOff x="3319561" y="1656036"/>
            <a:chExt cx="5835360" cy="144587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54E5FE-159A-DF28-8165-57D5A1156056}"/>
                </a:ext>
              </a:extLst>
            </p:cNvPr>
            <p:cNvCxnSpPr>
              <a:cxnSpLocks/>
            </p:cNvCxnSpPr>
            <p:nvPr/>
          </p:nvCxnSpPr>
          <p:spPr>
            <a:xfrm>
              <a:off x="3400796" y="2653956"/>
              <a:ext cx="5487032" cy="326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40EC98-9C8D-6EE1-BAD3-5E42949C5666}"/>
                </a:ext>
              </a:extLst>
            </p:cNvPr>
            <p:cNvSpPr txBox="1"/>
            <p:nvPr/>
          </p:nvSpPr>
          <p:spPr>
            <a:xfrm>
              <a:off x="3319561" y="2640244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25CE03-2C7C-D7D0-4F50-3D2B30D392F7}"/>
                </a:ext>
              </a:extLst>
            </p:cNvPr>
            <p:cNvSpPr txBox="1"/>
            <p:nvPr/>
          </p:nvSpPr>
          <p:spPr>
            <a:xfrm>
              <a:off x="5065599" y="2640244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DD515E-EBC2-C851-7AD9-2DBF3D8F8264}"/>
                </a:ext>
              </a:extLst>
            </p:cNvPr>
            <p:cNvSpPr txBox="1"/>
            <p:nvPr/>
          </p:nvSpPr>
          <p:spPr>
            <a:xfrm>
              <a:off x="6758287" y="2640244"/>
              <a:ext cx="501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16</a:t>
              </a:r>
              <a:endParaRPr lang="en-GB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3E5648-157D-42F5-1FE5-327E43B37B0E}"/>
                </a:ext>
              </a:extLst>
            </p:cNvPr>
            <p:cNvSpPr txBox="1"/>
            <p:nvPr/>
          </p:nvSpPr>
          <p:spPr>
            <a:xfrm>
              <a:off x="8521460" y="2640244"/>
              <a:ext cx="63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24</a:t>
              </a:r>
              <a:endParaRPr lang="en-GB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FB9839-9988-5601-08FB-ACC032C3704C}"/>
                </a:ext>
              </a:extLst>
            </p:cNvPr>
            <p:cNvSpPr txBox="1"/>
            <p:nvPr/>
          </p:nvSpPr>
          <p:spPr>
            <a:xfrm>
              <a:off x="4022032" y="165603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+8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245EFED-5054-1AA3-1AAC-E07936615D17}"/>
                </a:ext>
              </a:extLst>
            </p:cNvPr>
            <p:cNvSpPr txBox="1"/>
            <p:nvPr/>
          </p:nvSpPr>
          <p:spPr>
            <a:xfrm>
              <a:off x="5790568" y="165603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0DD3427-E4E2-9F24-5254-D4FD90C7B5D2}"/>
                </a:ext>
              </a:extLst>
            </p:cNvPr>
            <p:cNvSpPr txBox="1"/>
            <p:nvPr/>
          </p:nvSpPr>
          <p:spPr>
            <a:xfrm>
              <a:off x="7559103" y="165603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+8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E13FD788-0A7D-BB8E-0516-20BC5782AFD5}"/>
                </a:ext>
              </a:extLst>
            </p:cNvPr>
            <p:cNvSpPr/>
            <p:nvPr/>
          </p:nvSpPr>
          <p:spPr>
            <a:xfrm flipH="1">
              <a:off x="7002710" y="2142564"/>
              <a:ext cx="1784483" cy="854925"/>
            </a:xfrm>
            <a:prstGeom prst="arc">
              <a:avLst>
                <a:gd name="adj1" fmla="val 10724976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A4E10C34-C0AB-DDD1-C3E5-C12FE98DAC4D}"/>
                </a:ext>
              </a:extLst>
            </p:cNvPr>
            <p:cNvSpPr/>
            <p:nvPr/>
          </p:nvSpPr>
          <p:spPr>
            <a:xfrm flipH="1">
              <a:off x="5224797" y="2127734"/>
              <a:ext cx="1784483" cy="854925"/>
            </a:xfrm>
            <a:prstGeom prst="arc">
              <a:avLst>
                <a:gd name="adj1" fmla="val 10724976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868537FA-4BE5-EF4B-95D5-B89F0544A994}"/>
                </a:ext>
              </a:extLst>
            </p:cNvPr>
            <p:cNvSpPr/>
            <p:nvPr/>
          </p:nvSpPr>
          <p:spPr>
            <a:xfrm flipH="1">
              <a:off x="3444882" y="2112904"/>
              <a:ext cx="1784483" cy="854925"/>
            </a:xfrm>
            <a:prstGeom prst="arc">
              <a:avLst>
                <a:gd name="adj1" fmla="val 10724976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pic>
        <p:nvPicPr>
          <p:cNvPr id="24" name="Picture 23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12FA259C-5304-FADD-3AB7-116841B21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1" y="1663714"/>
            <a:ext cx="1765286" cy="1765286"/>
          </a:xfrm>
          <a:prstGeom prst="rect">
            <a:avLst/>
          </a:prstGeom>
        </p:spPr>
      </p:pic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671398" y="1360261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8s, three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0D496E-A56F-61CE-11E9-471CC627774A}"/>
              </a:ext>
            </a:extLst>
          </p:cNvPr>
          <p:cNvGrpSpPr/>
          <p:nvPr/>
        </p:nvGrpSpPr>
        <p:grpSpPr>
          <a:xfrm>
            <a:off x="2718991" y="3589451"/>
            <a:ext cx="5743723" cy="1335841"/>
            <a:chOff x="3339881" y="3589451"/>
            <a:chExt cx="5743723" cy="133584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654" y="4474359"/>
              <a:ext cx="5352842" cy="336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04124" y="4024135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39881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4011297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79053" y="4025103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86226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848982" y="401479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334791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527139" y="401479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6012948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A85160D-5482-BE28-3FC0-533569AD7E22}"/>
                </a:ext>
              </a:extLst>
            </p:cNvPr>
            <p:cNvSpPr txBox="1"/>
            <p:nvPr/>
          </p:nvSpPr>
          <p:spPr>
            <a:xfrm>
              <a:off x="3550921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49D9A-5598-8836-D85B-0591F42C3F4C}"/>
                </a:ext>
              </a:extLst>
            </p:cNvPr>
            <p:cNvSpPr txBox="1"/>
            <p:nvPr/>
          </p:nvSpPr>
          <p:spPr>
            <a:xfrm>
              <a:off x="4231972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8F01B19-FDC4-0A5F-1517-2B628C1F0E79}"/>
                </a:ext>
              </a:extLst>
            </p:cNvPr>
            <p:cNvSpPr txBox="1"/>
            <p:nvPr/>
          </p:nvSpPr>
          <p:spPr>
            <a:xfrm>
              <a:off x="4913023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968B1C-4F68-1F26-73FF-69E37FE96AF3}"/>
                </a:ext>
              </a:extLst>
            </p:cNvPr>
            <p:cNvSpPr txBox="1"/>
            <p:nvPr/>
          </p:nvSpPr>
          <p:spPr>
            <a:xfrm>
              <a:off x="5594075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4D3274-FC06-4C64-2952-316795872EB1}"/>
                </a:ext>
              </a:extLst>
            </p:cNvPr>
            <p:cNvSpPr txBox="1"/>
            <p:nvPr/>
          </p:nvSpPr>
          <p:spPr>
            <a:xfrm>
              <a:off x="6658402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  <a:endParaRPr lang="en-GB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00210-8764-4253-B3C7-BDEDAEF6CA54}"/>
                </a:ext>
              </a:extLst>
            </p:cNvPr>
            <p:cNvSpPr txBox="1"/>
            <p:nvPr/>
          </p:nvSpPr>
          <p:spPr>
            <a:xfrm>
              <a:off x="7203523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18</a:t>
              </a:r>
              <a:endParaRPr lang="en-GB" sz="2400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179EF38-97F3-35AF-4583-FBA1CC5B79AD}"/>
                </a:ext>
              </a:extLst>
            </p:cNvPr>
            <p:cNvSpPr/>
            <p:nvPr/>
          </p:nvSpPr>
          <p:spPr>
            <a:xfrm flipH="1">
              <a:off x="6188226" y="401697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1562463-0938-AFAC-F62A-535B532E6940}"/>
                </a:ext>
              </a:extLst>
            </p:cNvPr>
            <p:cNvSpPr/>
            <p:nvPr/>
          </p:nvSpPr>
          <p:spPr>
            <a:xfrm flipH="1">
              <a:off x="6843429" y="4014796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65C15A-8014-09AD-5DF7-01D372911B40}"/>
                </a:ext>
              </a:extLst>
            </p:cNvPr>
            <p:cNvSpPr txBox="1"/>
            <p:nvPr/>
          </p:nvSpPr>
          <p:spPr>
            <a:xfrm>
              <a:off x="6249278" y="361688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4AA697-8F26-95C5-B831-FD0F41B2A542}"/>
                </a:ext>
              </a:extLst>
            </p:cNvPr>
            <p:cNvSpPr txBox="1"/>
            <p:nvPr/>
          </p:nvSpPr>
          <p:spPr>
            <a:xfrm>
              <a:off x="6900616" y="3613301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+3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D586F10-82F6-0FFD-B348-7C589AF12F6F}"/>
                </a:ext>
              </a:extLst>
            </p:cNvPr>
            <p:cNvSpPr/>
            <p:nvPr/>
          </p:nvSpPr>
          <p:spPr>
            <a:xfrm flipH="1">
              <a:off x="7507308" y="3996335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5DE10-FF21-F9D4-32DE-739F7571B720}"/>
                </a:ext>
              </a:extLst>
            </p:cNvPr>
            <p:cNvSpPr txBox="1"/>
            <p:nvPr/>
          </p:nvSpPr>
          <p:spPr>
            <a:xfrm>
              <a:off x="7550566" y="359166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5D0112-8167-028D-952B-F479EC1695E8}"/>
                </a:ext>
              </a:extLst>
            </p:cNvPr>
            <p:cNvSpPr txBox="1"/>
            <p:nvPr/>
          </p:nvSpPr>
          <p:spPr>
            <a:xfrm>
              <a:off x="7948709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21</a:t>
              </a:r>
              <a:endParaRPr lang="en-GB" sz="24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322378-956E-BE9D-EA71-CBD70AF60E4D}"/>
                </a:ext>
              </a:extLst>
            </p:cNvPr>
            <p:cNvGrpSpPr/>
            <p:nvPr/>
          </p:nvGrpSpPr>
          <p:grpSpPr>
            <a:xfrm>
              <a:off x="8150733" y="3589451"/>
              <a:ext cx="661087" cy="1242870"/>
              <a:chOff x="8150733" y="3578565"/>
              <a:chExt cx="661087" cy="1242870"/>
            </a:xfrm>
          </p:grpSpPr>
          <p:sp>
            <p:nvSpPr>
              <p:cNvPr id="2" name="Arc 1">
                <a:extLst>
                  <a:ext uri="{FF2B5EF4-FFF2-40B4-BE49-F238E27FC236}">
                    <a16:creationId xmlns:a16="http://schemas.microsoft.com/office/drawing/2014/main" id="{5FE7F165-2E24-9961-E8F3-086014C65E48}"/>
                  </a:ext>
                </a:extLst>
              </p:cNvPr>
              <p:cNvSpPr/>
              <p:nvPr/>
            </p:nvSpPr>
            <p:spPr>
              <a:xfrm flipH="1">
                <a:off x="8150733" y="3983234"/>
                <a:ext cx="661087" cy="838201"/>
              </a:xfrm>
              <a:prstGeom prst="arc">
                <a:avLst>
                  <a:gd name="adj1" fmla="val 10692031"/>
                  <a:gd name="adj2" fmla="val 0"/>
                </a:avLst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latin typeface="KG Primary Penmanship" panose="02000506000000020003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8B7B06-1276-E262-E457-1C83FF02839E}"/>
                  </a:ext>
                </a:extLst>
              </p:cNvPr>
              <p:cNvSpPr txBox="1"/>
              <p:nvPr/>
            </p:nvSpPr>
            <p:spPr>
              <a:xfrm>
                <a:off x="8193991" y="3578565"/>
                <a:ext cx="527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+3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75DB0D-7F2A-87BE-12E1-3B1BFCC6EFF7}"/>
                </a:ext>
              </a:extLst>
            </p:cNvPr>
            <p:cNvSpPr txBox="1"/>
            <p:nvPr/>
          </p:nvSpPr>
          <p:spPr>
            <a:xfrm>
              <a:off x="8547713" y="4454683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24</a:t>
              </a:r>
              <a:endParaRPr lang="en-GB" sz="2400" dirty="0"/>
            </a:p>
          </p:txBody>
        </p:sp>
      </p:grp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718991" y="3414149"/>
            <a:ext cx="6012778" cy="1950379"/>
          </a:xfrm>
          <a:prstGeom prst="wedgeRoundRectCallout">
            <a:avLst>
              <a:gd name="adj1" fmla="val -66266"/>
              <a:gd name="adj2" fmla="val 36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3s, eight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18D76F-E600-553A-6BF2-8ED4ECD18E5E}"/>
              </a:ext>
            </a:extLst>
          </p:cNvPr>
          <p:cNvSpPr txBox="1"/>
          <p:nvPr/>
        </p:nvSpPr>
        <p:spPr>
          <a:xfrm>
            <a:off x="4572000" y="175041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6 x 3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5E7257-02EE-5B68-9CEC-EEF4CD71F302}"/>
              </a:ext>
            </a:extLst>
          </p:cNvPr>
          <p:cNvSpPr txBox="1"/>
          <p:nvPr/>
        </p:nvSpPr>
        <p:spPr>
          <a:xfrm>
            <a:off x="4572000" y="272054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 x 7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D07DA5-C9C9-D0AF-7F21-97AA3A0DEB75}"/>
              </a:ext>
            </a:extLst>
          </p:cNvPr>
          <p:cNvSpPr txBox="1"/>
          <p:nvPr/>
        </p:nvSpPr>
        <p:spPr>
          <a:xfrm>
            <a:off x="4572000" y="369067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5 x 3 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7EC855-038F-BF39-58B1-47B85D0F1BAF}"/>
              </a:ext>
            </a:extLst>
          </p:cNvPr>
          <p:cNvSpPr txBox="1"/>
          <p:nvPr/>
        </p:nvSpPr>
        <p:spPr>
          <a:xfrm>
            <a:off x="4572000" y="466080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3 x 6 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161A4-272F-F0E0-44EE-FDD5A96FC0CF}"/>
              </a:ext>
            </a:extLst>
          </p:cNvPr>
          <p:cNvSpPr txBox="1"/>
          <p:nvPr/>
        </p:nvSpPr>
        <p:spPr>
          <a:xfrm>
            <a:off x="4572000" y="5630933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0 x 3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229D36-530B-B5AF-B178-03C9B30CB7B0}"/>
              </a:ext>
            </a:extLst>
          </p:cNvPr>
          <p:cNvSpPr/>
          <p:nvPr/>
        </p:nvSpPr>
        <p:spPr>
          <a:xfrm>
            <a:off x="6726756" y="459254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E10F9F-F061-25ED-3215-A665F3635A15}"/>
              </a:ext>
            </a:extLst>
          </p:cNvPr>
          <p:cNvSpPr/>
          <p:nvPr/>
        </p:nvSpPr>
        <p:spPr>
          <a:xfrm>
            <a:off x="6896368" y="556267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D507EC-E8DE-0B18-53B4-884E766A67B8}"/>
              </a:ext>
            </a:extLst>
          </p:cNvPr>
          <p:cNvSpPr/>
          <p:nvPr/>
        </p:nvSpPr>
        <p:spPr>
          <a:xfrm>
            <a:off x="6705418" y="162004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ACB628-E1A3-111D-F208-2D6AD97611B9}"/>
              </a:ext>
            </a:extLst>
          </p:cNvPr>
          <p:cNvSpPr/>
          <p:nvPr/>
        </p:nvSpPr>
        <p:spPr>
          <a:xfrm>
            <a:off x="6705418" y="26187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896626-67EA-F1B1-6BA8-A7EDEDF00251}"/>
              </a:ext>
            </a:extLst>
          </p:cNvPr>
          <p:cNvSpPr/>
          <p:nvPr/>
        </p:nvSpPr>
        <p:spPr>
          <a:xfrm>
            <a:off x="6705419" y="35820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656C68-8ED1-6A88-B1A3-BF7B754FA099}"/>
              </a:ext>
            </a:extLst>
          </p:cNvPr>
          <p:cNvSpPr txBox="1"/>
          <p:nvPr/>
        </p:nvSpPr>
        <p:spPr>
          <a:xfrm>
            <a:off x="927683" y="1761396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3 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DF7C81-4670-8ED4-A4FD-ADAFBFEEC325}"/>
              </a:ext>
            </a:extLst>
          </p:cNvPr>
          <p:cNvSpPr txBox="1"/>
          <p:nvPr/>
        </p:nvSpPr>
        <p:spPr>
          <a:xfrm>
            <a:off x="927683" y="273152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4 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A4321-E0DF-6A4A-D74D-6D82D96CDCEE}"/>
              </a:ext>
            </a:extLst>
          </p:cNvPr>
          <p:cNvSpPr txBox="1"/>
          <p:nvPr/>
        </p:nvSpPr>
        <p:spPr>
          <a:xfrm>
            <a:off x="927683" y="370165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 x 3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D5CCBD-1903-5BB6-B24D-A1C5CEA054DB}"/>
              </a:ext>
            </a:extLst>
          </p:cNvPr>
          <p:cNvSpPr txBox="1"/>
          <p:nvPr/>
        </p:nvSpPr>
        <p:spPr>
          <a:xfrm>
            <a:off x="927683" y="467178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3 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9A4924-1DDA-293D-5D58-A3D9EC0EE986}"/>
              </a:ext>
            </a:extLst>
          </p:cNvPr>
          <p:cNvSpPr txBox="1"/>
          <p:nvPr/>
        </p:nvSpPr>
        <p:spPr>
          <a:xfrm>
            <a:off x="949021" y="561355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 x 5 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2D0625-89D8-D1E5-2CF3-A57163B18BA5}"/>
              </a:ext>
            </a:extLst>
          </p:cNvPr>
          <p:cNvSpPr/>
          <p:nvPr/>
        </p:nvSpPr>
        <p:spPr>
          <a:xfrm>
            <a:off x="3103778" y="4609711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566A4F-AB91-978C-8609-61368B3DB867}"/>
              </a:ext>
            </a:extLst>
          </p:cNvPr>
          <p:cNvSpPr/>
          <p:nvPr/>
        </p:nvSpPr>
        <p:spPr>
          <a:xfrm>
            <a:off x="3082441" y="557984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29057E-6707-9854-9698-5FAA84BBD4AD}"/>
              </a:ext>
            </a:extLst>
          </p:cNvPr>
          <p:cNvSpPr/>
          <p:nvPr/>
        </p:nvSpPr>
        <p:spPr>
          <a:xfrm>
            <a:off x="3082440" y="163720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586ED6-1202-D703-63F8-0E2F436F779B}"/>
              </a:ext>
            </a:extLst>
          </p:cNvPr>
          <p:cNvSpPr/>
          <p:nvPr/>
        </p:nvSpPr>
        <p:spPr>
          <a:xfrm>
            <a:off x="3082440" y="263594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D7D108-E3B0-22C8-CB9C-0BC939C112EA}"/>
              </a:ext>
            </a:extLst>
          </p:cNvPr>
          <p:cNvSpPr/>
          <p:nvPr/>
        </p:nvSpPr>
        <p:spPr>
          <a:xfrm>
            <a:off x="3082441" y="359923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5938682" cy="1432675"/>
            <a:chOff x="3588774" y="1281028"/>
            <a:chExt cx="5938682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69932"/>
                <a:gd name="adj2" fmla="val 9406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593868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3 = 7 + 7 + 3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False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905</TotalTime>
  <Words>341</Words>
  <Application>Microsoft Office PowerPoint</Application>
  <PresentationFormat>On-screen Show (4:3)</PresentationFormat>
  <Paragraphs>142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58</cp:revision>
  <dcterms:created xsi:type="dcterms:W3CDTF">2013-01-27T09:14:16Z</dcterms:created>
  <dcterms:modified xsi:type="dcterms:W3CDTF">2025-12-04T18:57:12Z</dcterms:modified>
  <cp:category/>
</cp:coreProperties>
</file>