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0" r:id="rId3"/>
    <p:sldId id="264" r:id="rId4"/>
    <p:sldId id="258" r:id="rId5"/>
    <p:sldId id="266" r:id="rId6"/>
    <p:sldId id="257" r:id="rId7"/>
    <p:sldId id="259" r:id="rId8"/>
    <p:sldId id="32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64075" y="337378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620004" y="1274659"/>
            <a:ext cx="6631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Adding 0 and 1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06D2BE-D05F-99D2-4E47-78243E1D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9817" y="2535368"/>
            <a:ext cx="3305952" cy="30135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29744" y="621613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4" y="1955756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90" y="2004812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624353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864271" y="41739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F4343B-2274-8976-1CDF-B0557DA6182B}"/>
              </a:ext>
            </a:extLst>
          </p:cNvPr>
          <p:cNvSpPr/>
          <p:nvPr/>
        </p:nvSpPr>
        <p:spPr>
          <a:xfrm>
            <a:off x="5161929" y="2651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62E9D4-4998-999B-B128-E88980582FCD}"/>
              </a:ext>
            </a:extLst>
          </p:cNvPr>
          <p:cNvSpPr/>
          <p:nvPr/>
        </p:nvSpPr>
        <p:spPr>
          <a:xfrm>
            <a:off x="2502699" y="2523779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202815" y="40980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5255113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794057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2" name="Picture 11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D52DA4A2-0340-1F55-D88E-C41CCDFC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4" y="1916196"/>
            <a:ext cx="2138496" cy="2138496"/>
          </a:xfrm>
          <a:prstGeom prst="rect">
            <a:avLst/>
          </a:prstGeom>
        </p:spPr>
      </p:pic>
      <p:pic>
        <p:nvPicPr>
          <p:cNvPr id="15" name="Picture 14" descr="A wooden box with a black background&#10;&#10;AI-generated content may be incorrect.">
            <a:extLst>
              <a:ext uri="{FF2B5EF4-FFF2-40B4-BE49-F238E27FC236}">
                <a16:creationId xmlns:a16="http://schemas.microsoft.com/office/drawing/2014/main" id="{1AD0A415-870D-F98C-65FB-93FF0A33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073" y="2118646"/>
            <a:ext cx="2172538" cy="2035945"/>
          </a:xfrm>
          <a:prstGeom prst="rect">
            <a:avLst/>
          </a:prstGeom>
        </p:spPr>
      </p:pic>
      <p:pic>
        <p:nvPicPr>
          <p:cNvPr id="16" name="Picture 15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986779C-B4E6-B8EA-C1E4-F5F43E41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057" y="1954126"/>
            <a:ext cx="2138496" cy="2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1EFFE-0AE4-1F98-B5A2-305F46E0D7F6}"/>
              </a:ext>
            </a:extLst>
          </p:cNvPr>
          <p:cNvSpPr/>
          <p:nvPr/>
        </p:nvSpPr>
        <p:spPr>
          <a:xfrm>
            <a:off x="1145458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6F8DB0-855A-C5D2-2416-F82C212EA14E}"/>
              </a:ext>
            </a:extLst>
          </p:cNvPr>
          <p:cNvSpPr/>
          <p:nvPr/>
        </p:nvSpPr>
        <p:spPr>
          <a:xfrm>
            <a:off x="336740" y="4203353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add _____ to a number,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 the number remains the 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E8699-33EB-738B-C157-53657B3AD576}"/>
              </a:ext>
            </a:extLst>
          </p:cNvPr>
          <p:cNvSpPr/>
          <p:nvPr/>
        </p:nvSpPr>
        <p:spPr>
          <a:xfrm>
            <a:off x="3696929" y="40802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695FD-48A6-9AF6-8FD1-DB228C85E301}"/>
              </a:ext>
            </a:extLst>
          </p:cNvPr>
          <p:cNvSpPr/>
          <p:nvPr/>
        </p:nvSpPr>
        <p:spPr>
          <a:xfrm>
            <a:off x="6169741" y="540237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D5568D60-F12D-9AF5-89B9-06BCC668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1ED8C89B-BBDD-F5BF-8A05-77BF0BFB0DD9}"/>
              </a:ext>
            </a:extLst>
          </p:cNvPr>
          <p:cNvSpPr/>
          <p:nvPr/>
        </p:nvSpPr>
        <p:spPr>
          <a:xfrm>
            <a:off x="5960803" y="2234884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2B701-1564-9C24-EFED-3988627C78D1}"/>
              </a:ext>
            </a:extLst>
          </p:cNvPr>
          <p:cNvSpPr/>
          <p:nvPr/>
        </p:nvSpPr>
        <p:spPr>
          <a:xfrm>
            <a:off x="1649353" y="482037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E3405-9F32-EDB6-AAE3-E88DF7537E27}"/>
              </a:ext>
            </a:extLst>
          </p:cNvPr>
          <p:cNvSpPr/>
          <p:nvPr/>
        </p:nvSpPr>
        <p:spPr>
          <a:xfrm>
            <a:off x="3814912" y="481753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F9C7B6-7B37-B229-E6E0-31F190F95BB4}"/>
              </a:ext>
            </a:extLst>
          </p:cNvPr>
          <p:cNvSpPr/>
          <p:nvPr/>
        </p:nvSpPr>
        <p:spPr>
          <a:xfrm>
            <a:off x="2738279" y="47813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2C7FC-3444-74A0-0961-046E4696C0BC}"/>
              </a:ext>
            </a:extLst>
          </p:cNvPr>
          <p:cNvSpPr/>
          <p:nvPr/>
        </p:nvSpPr>
        <p:spPr>
          <a:xfrm>
            <a:off x="4903838" y="47841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1B92F-65DE-EEEE-A6D3-D0F57C3D3A2C}"/>
              </a:ext>
            </a:extLst>
          </p:cNvPr>
          <p:cNvSpPr/>
          <p:nvPr/>
        </p:nvSpPr>
        <p:spPr>
          <a:xfrm>
            <a:off x="5980471" y="48232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+ 6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1A766-6128-6E95-FC38-7019040E344E}"/>
              </a:ext>
            </a:extLst>
          </p:cNvPr>
          <p:cNvSpPr/>
          <p:nvPr/>
        </p:nvSpPr>
        <p:spPr>
          <a:xfrm>
            <a:off x="2765962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6E06AD-793B-4F08-4321-58B357CB6C8E}"/>
              </a:ext>
            </a:extLst>
          </p:cNvPr>
          <p:cNvCxnSpPr>
            <a:cxnSpLocks/>
          </p:cNvCxnSpPr>
          <p:nvPr/>
        </p:nvCxnSpPr>
        <p:spPr>
          <a:xfrm flipV="1">
            <a:off x="3225504" y="2782375"/>
            <a:ext cx="5026153" cy="120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C08C2F78-6EB8-61BA-02A6-996A3FF1F40A}"/>
              </a:ext>
            </a:extLst>
          </p:cNvPr>
          <p:cNvSpPr/>
          <p:nvPr/>
        </p:nvSpPr>
        <p:spPr>
          <a:xfrm>
            <a:off x="3224063" y="2235553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EAEAC704-D6D2-E9FD-D3CA-2A694DD3FE93}"/>
              </a:ext>
            </a:extLst>
          </p:cNvPr>
          <p:cNvSpPr/>
          <p:nvPr/>
        </p:nvSpPr>
        <p:spPr>
          <a:xfrm>
            <a:off x="4050868" y="2239366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96E15330-05CB-376A-C14F-005C3BF98913}"/>
              </a:ext>
            </a:extLst>
          </p:cNvPr>
          <p:cNvSpPr/>
          <p:nvPr/>
        </p:nvSpPr>
        <p:spPr>
          <a:xfrm>
            <a:off x="5704478" y="2239366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B269E0A7-E459-18DD-086C-D01DDF06F1F0}"/>
              </a:ext>
            </a:extLst>
          </p:cNvPr>
          <p:cNvSpPr/>
          <p:nvPr/>
        </p:nvSpPr>
        <p:spPr>
          <a:xfrm>
            <a:off x="4877673" y="2239366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7178E91C-BF59-C856-57D4-DAF09CCDEF2D}"/>
              </a:ext>
            </a:extLst>
          </p:cNvPr>
          <p:cNvSpPr/>
          <p:nvPr/>
        </p:nvSpPr>
        <p:spPr>
          <a:xfrm>
            <a:off x="6531283" y="2239366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3D1684-96D6-7822-2489-FB55FC08304D}"/>
              </a:ext>
            </a:extLst>
          </p:cNvPr>
          <p:cNvSpPr/>
          <p:nvPr/>
        </p:nvSpPr>
        <p:spPr>
          <a:xfrm>
            <a:off x="3475007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F2FEEB-F91C-70D6-D117-1DF1BE016E16}"/>
              </a:ext>
            </a:extLst>
          </p:cNvPr>
          <p:cNvSpPr/>
          <p:nvPr/>
        </p:nvSpPr>
        <p:spPr>
          <a:xfrm>
            <a:off x="4303436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7B4AB2-8D5B-9D67-0EB0-1C0D2EC3BDB5}"/>
              </a:ext>
            </a:extLst>
          </p:cNvPr>
          <p:cNvSpPr/>
          <p:nvPr/>
        </p:nvSpPr>
        <p:spPr>
          <a:xfrm>
            <a:off x="5111967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5333C-7164-F591-18C4-46A081825227}"/>
              </a:ext>
            </a:extLst>
          </p:cNvPr>
          <p:cNvSpPr/>
          <p:nvPr/>
        </p:nvSpPr>
        <p:spPr>
          <a:xfrm>
            <a:off x="5920498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E46414-1A05-6118-E00E-E9E2D917F507}"/>
              </a:ext>
            </a:extLst>
          </p:cNvPr>
          <p:cNvSpPr/>
          <p:nvPr/>
        </p:nvSpPr>
        <p:spPr>
          <a:xfrm>
            <a:off x="6713819" y="2711500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7254108-03D3-4F06-C0B5-ABB79CFBED7B}"/>
              </a:ext>
            </a:extLst>
          </p:cNvPr>
          <p:cNvGrpSpPr/>
          <p:nvPr/>
        </p:nvGrpSpPr>
        <p:grpSpPr>
          <a:xfrm>
            <a:off x="2233637" y="4293316"/>
            <a:ext cx="2482739" cy="1486041"/>
            <a:chOff x="2488647" y="4908012"/>
            <a:chExt cx="2482739" cy="148604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DD46AF-0410-8E38-2797-0FEFA9842CC9}"/>
                </a:ext>
              </a:extLst>
            </p:cNvPr>
            <p:cNvSpPr/>
            <p:nvPr/>
          </p:nvSpPr>
          <p:spPr>
            <a:xfrm>
              <a:off x="2488647" y="5463096"/>
              <a:ext cx="172657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5F3A04-E615-0788-C6B4-1E6AA48372F1}"/>
                </a:ext>
              </a:extLst>
            </p:cNvPr>
            <p:cNvCxnSpPr>
              <a:cxnSpLocks/>
            </p:cNvCxnSpPr>
            <p:nvPr/>
          </p:nvCxnSpPr>
          <p:spPr>
            <a:xfrm>
              <a:off x="3405160" y="5466909"/>
              <a:ext cx="1329856" cy="381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row: Curved Down 26">
              <a:extLst>
                <a:ext uri="{FF2B5EF4-FFF2-40B4-BE49-F238E27FC236}">
                  <a16:creationId xmlns:a16="http://schemas.microsoft.com/office/drawing/2014/main" id="{4BA4E786-7607-6947-FA8F-A5CAEB0422A6}"/>
                </a:ext>
              </a:extLst>
            </p:cNvPr>
            <p:cNvSpPr/>
            <p:nvPr/>
          </p:nvSpPr>
          <p:spPr>
            <a:xfrm>
              <a:off x="3448724" y="4908012"/>
              <a:ext cx="1286292" cy="471336"/>
            </a:xfrm>
            <a:prstGeom prst="curved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17FB6B-9A53-E82D-EBF6-A359C514BE4E}"/>
                </a:ext>
              </a:extLst>
            </p:cNvPr>
            <p:cNvSpPr/>
            <p:nvPr/>
          </p:nvSpPr>
          <p:spPr>
            <a:xfrm>
              <a:off x="4052303" y="5470723"/>
              <a:ext cx="91908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0AAEFE7-7526-F7D7-1EDF-DB2B7618002C}"/>
              </a:ext>
            </a:extLst>
          </p:cNvPr>
          <p:cNvSpPr/>
          <p:nvPr/>
        </p:nvSpPr>
        <p:spPr>
          <a:xfrm>
            <a:off x="7522350" y="2701829"/>
            <a:ext cx="919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Arrow: Curved Down 55">
            <a:extLst>
              <a:ext uri="{FF2B5EF4-FFF2-40B4-BE49-F238E27FC236}">
                <a16:creationId xmlns:a16="http://schemas.microsoft.com/office/drawing/2014/main" id="{BEBDD55A-565B-D1CA-EAD0-D6CCED030C68}"/>
              </a:ext>
            </a:extLst>
          </p:cNvPr>
          <p:cNvSpPr/>
          <p:nvPr/>
        </p:nvSpPr>
        <p:spPr>
          <a:xfrm>
            <a:off x="7358088" y="2206341"/>
            <a:ext cx="793321" cy="47133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612856" y="1639078"/>
            <a:ext cx="6012778" cy="1950379"/>
          </a:xfrm>
          <a:prstGeom prst="wedgeRoundRectCallout">
            <a:avLst>
              <a:gd name="adj1" fmla="val -64637"/>
              <a:gd name="adj2" fmla="val 1309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GB" sz="2800" b="1" dirty="0">
                <a:solidFill>
                  <a:sysClr val="windowText" lastClr="000000"/>
                </a:solidFill>
              </a:rPr>
              <a:t>“I am going to start on 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  <a:r>
              <a:rPr lang="en-GB" sz="2800" b="1" dirty="0">
                <a:solidFill>
                  <a:sysClr val="windowText" lastClr="000000"/>
                </a:solidFill>
              </a:rPr>
              <a:t> and count on </a:t>
            </a:r>
            <a:r>
              <a:rPr lang="en-GB" sz="2800" b="1" dirty="0">
                <a:solidFill>
                  <a:srgbClr val="FF0000"/>
                </a:solidFill>
              </a:rPr>
              <a:t>6</a:t>
            </a:r>
            <a:r>
              <a:rPr lang="en-GB" sz="2800" b="1" dirty="0">
                <a:solidFill>
                  <a:sysClr val="windowText" lastClr="000000"/>
                </a:solidFill>
              </a:rPr>
              <a:t> times.”</a:t>
            </a:r>
          </a:p>
        </p:txBody>
      </p:sp>
      <p:pic>
        <p:nvPicPr>
          <p:cNvPr id="59" name="Picture 5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B71EDB89-91ED-8577-8B89-6DACB4CF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78" y="1620208"/>
            <a:ext cx="1702026" cy="1702026"/>
          </a:xfrm>
          <a:prstGeom prst="rect">
            <a:avLst/>
          </a:prstGeom>
        </p:spPr>
      </p:pic>
      <p:pic>
        <p:nvPicPr>
          <p:cNvPr id="63" name="Picture 62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82E2C688-88FE-37F4-06F6-F2645F959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28" y="4157416"/>
            <a:ext cx="1410930" cy="1410930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497262" y="3830773"/>
            <a:ext cx="6012778" cy="1950379"/>
          </a:xfrm>
          <a:prstGeom prst="wedgeRoundRectCallout">
            <a:avLst>
              <a:gd name="adj1" fmla="val -64637"/>
              <a:gd name="adj2" fmla="val 1309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GB" sz="2800" b="1" dirty="0">
                <a:solidFill>
                  <a:sysClr val="windowText" lastClr="000000"/>
                </a:solidFill>
              </a:rPr>
              <a:t>“I am going to start on </a:t>
            </a:r>
            <a:r>
              <a:rPr lang="en-GB" sz="2800" b="1" dirty="0">
                <a:solidFill>
                  <a:srgbClr val="FF0000"/>
                </a:solidFill>
              </a:rPr>
              <a:t>6</a:t>
            </a:r>
            <a:r>
              <a:rPr lang="en-GB" sz="2800" b="1" dirty="0">
                <a:solidFill>
                  <a:sysClr val="windowText" lastClr="000000"/>
                </a:solidFill>
              </a:rPr>
              <a:t> and count on 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  <a:r>
              <a:rPr lang="en-GB" sz="2800" b="1" dirty="0">
                <a:solidFill>
                  <a:sysClr val="windowText" lastClr="000000"/>
                </a:solidFill>
              </a:rPr>
              <a:t> time.”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7705E8-99D0-80A9-DA76-F6EBF7E73B48}"/>
              </a:ext>
            </a:extLst>
          </p:cNvPr>
          <p:cNvSpPr/>
          <p:nvPr/>
        </p:nvSpPr>
        <p:spPr>
          <a:xfrm>
            <a:off x="1435177" y="5911020"/>
            <a:ext cx="6655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is quicker?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7" y="110712"/>
            <a:ext cx="1342690" cy="13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2032829" y="25482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4198388" y="254540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3121755" y="250920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5287314" y="25120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28A86A-B851-F6A2-1B8E-72BDB0225BB0}"/>
              </a:ext>
            </a:extLst>
          </p:cNvPr>
          <p:cNvSpPr/>
          <p:nvPr/>
        </p:nvSpPr>
        <p:spPr>
          <a:xfrm>
            <a:off x="6236100" y="247869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4DAB7-193B-247B-9CC6-62ED8FFFB09C}"/>
              </a:ext>
            </a:extLst>
          </p:cNvPr>
          <p:cNvSpPr/>
          <p:nvPr/>
        </p:nvSpPr>
        <p:spPr>
          <a:xfrm>
            <a:off x="1442907" y="4371075"/>
            <a:ext cx="58165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Swap the numbers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1410B31-2874-2FBA-40A8-9EEF6C19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4E8B74-1903-2BB5-7AA8-E8ADE12DD8EB}"/>
              </a:ext>
            </a:extLst>
          </p:cNvPr>
          <p:cNvSpPr/>
          <p:nvPr/>
        </p:nvSpPr>
        <p:spPr>
          <a:xfrm>
            <a:off x="1588739" y="1239984"/>
            <a:ext cx="67817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should I do first?</a:t>
            </a:r>
          </a:p>
        </p:txBody>
      </p: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6371 0.12708 C -0.07708 0.15601 -0.09722 0.17222 -0.11788 0.17222 C -0.14167 0.17222 -0.16076 0.15601 -0.17413 0.12708 L -0.23767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0046 L 0.06615 -0.10069 C 0.08021 -0.12315 0.10122 -0.13518 0.12309 -0.13518 C 0.14809 -0.13518 0.16806 -0.12315 0.18212 -0.10069 L 0.24914 -0.0004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929307" y="87496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2ACEBE-8FFF-BBB8-F971-84151CC8CB04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5B3E62-D01D-6718-CA34-D313EC442C21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D0437-F3CA-CC06-127A-C550B80495A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 + 6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584E6-3761-3F97-23ED-175279DF400C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 + 9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6146F-146A-FD59-E6BD-A34EEF37827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0 + 8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EB64E-4064-83E6-61CA-E26F0DFFFDF5}"/>
              </a:ext>
            </a:extLst>
          </p:cNvPr>
          <p:cNvSpPr/>
          <p:nvPr/>
        </p:nvSpPr>
        <p:spPr>
          <a:xfrm>
            <a:off x="4763730" y="444837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412AC-D5C1-3BFF-1707-B8F83AA9EA63}"/>
              </a:ext>
            </a:extLst>
          </p:cNvPr>
          <p:cNvSpPr/>
          <p:nvPr/>
        </p:nvSpPr>
        <p:spPr>
          <a:xfrm>
            <a:off x="4763729" y="5459665"/>
            <a:ext cx="85048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4763729" y="155346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94F2-6A6F-8746-215A-85E7E210BE37}"/>
              </a:ext>
            </a:extLst>
          </p:cNvPr>
          <p:cNvSpPr/>
          <p:nvPr/>
        </p:nvSpPr>
        <p:spPr>
          <a:xfrm>
            <a:off x="4763730" y="246782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3C712-CB55-E279-5BAB-4B63953BEAD5}"/>
              </a:ext>
            </a:extLst>
          </p:cNvPr>
          <p:cNvSpPr/>
          <p:nvPr/>
        </p:nvSpPr>
        <p:spPr>
          <a:xfrm>
            <a:off x="4763729" y="3437744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3DF94632-183D-EC8E-222D-8AB8CC4D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4" y="186376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2" grpId="0"/>
      <p:bldP spid="33" grpId="0"/>
      <p:bldP spid="34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531</TotalTime>
  <Words>218</Words>
  <Application>Microsoft Office PowerPoint</Application>
  <PresentationFormat>On-screen Show (4:3)</PresentationFormat>
  <Paragraphs>73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2025-12-10T12:00:09Z</dcterms:modified>
  <cp:category/>
</cp:coreProperties>
</file>