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6" r:id="rId4"/>
    <p:sldId id="287" r:id="rId5"/>
    <p:sldId id="29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62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Multiply by 10, 100 &amp;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26377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154458" y="2804109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7404170" y="2785722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1154458" y="2804109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7255426" y="2785722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1036696" y="2804109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7200199" y="2785722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424,000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7879" y="28324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99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385199" y="2983052"/>
          <a:ext cx="8424752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547028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590507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633986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67746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2094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7002" y="28324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875" y="28324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99,000</a:t>
              </a:r>
            </a:p>
            <a:p>
              <a:pPr algn="ctr">
                <a:buNone/>
              </a:pPr>
              <a:r>
                <a:rPr lang="en-US" sz="3200" b="1" dirty="0"/>
                <a:t>99 x 1000 = 99,000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76442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2678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9916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A163F-CC43-150E-8776-E00C1ACCF86F}"/>
              </a:ext>
            </a:extLst>
          </p:cNvPr>
          <p:cNvSpPr/>
          <p:nvPr/>
        </p:nvSpPr>
        <p:spPr>
          <a:xfrm>
            <a:off x="78079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6DBB7-2288-A826-7EF3-D2368AD95114}"/>
              </a:ext>
            </a:extLst>
          </p:cNvPr>
          <p:cNvSpPr/>
          <p:nvPr/>
        </p:nvSpPr>
        <p:spPr>
          <a:xfrm>
            <a:off x="269721" y="3125267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14ED1-F29C-DA0D-AC04-1FE4D52C7242}"/>
              </a:ext>
            </a:extLst>
          </p:cNvPr>
          <p:cNvGrpSpPr/>
          <p:nvPr/>
        </p:nvGrpSpPr>
        <p:grpSpPr>
          <a:xfrm>
            <a:off x="3596164" y="4099270"/>
            <a:ext cx="5214424" cy="707886"/>
            <a:chOff x="3595527" y="5004555"/>
            <a:chExt cx="5214424" cy="707886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8244C3EC-1552-FCFF-418E-7C4D4BA6C8FA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148D1-B140-2C1F-A8CC-858ED3B4A76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C545A-67F8-8AB7-01BA-AAC052EA03F7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5078B7-B436-AA7D-3CBA-FE48BD3C909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04F5B-7134-A9BC-7EE6-D40EF9B5EE9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4320D7-45F9-54AC-6DD9-858A408CB5B3}"/>
              </a:ext>
            </a:extLst>
          </p:cNvPr>
          <p:cNvGrpSpPr/>
          <p:nvPr/>
        </p:nvGrpSpPr>
        <p:grpSpPr>
          <a:xfrm>
            <a:off x="2554778" y="4099270"/>
            <a:ext cx="5214424" cy="707886"/>
            <a:chOff x="3595527" y="5004555"/>
            <a:chExt cx="5214424" cy="7078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06159E-30BC-B76F-5384-01B6FBFE633D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77340-6084-F06A-3187-9474B37DC57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067021-4898-4296-6C3E-5D44E0F9AC85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96B4B4-EB34-109C-C7FA-668C1227293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AC3997-7F89-3BD2-89FD-1946799BD10C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2785C-7785-A0DD-042F-FE349E95FFAD}"/>
              </a:ext>
            </a:extLst>
          </p:cNvPr>
          <p:cNvGrpSpPr/>
          <p:nvPr/>
        </p:nvGrpSpPr>
        <p:grpSpPr>
          <a:xfrm>
            <a:off x="1495765" y="4099270"/>
            <a:ext cx="5214424" cy="707886"/>
            <a:chOff x="3595527" y="5004555"/>
            <a:chExt cx="5214424" cy="7078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AE4376-3575-2A13-80AC-98E6CD26728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8CD721-6668-30DD-5B6D-093AD3B306A4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62788A-CE08-185C-BBF6-FF2298CA710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72AD-4983-0386-DC6B-F84625CA339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D42E43-6F99-69D8-42B0-9853E64FBE6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10955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095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10955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AA6C63-E663-3C42-86D0-938EC99C59BD}"/>
              </a:ext>
            </a:extLst>
          </p:cNvPr>
          <p:cNvSpPr txBox="1"/>
          <p:nvPr/>
        </p:nvSpPr>
        <p:spPr>
          <a:xfrm>
            <a:off x="-7825" y="20589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72 x 1 =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C78DF3-A359-666F-E987-CAD28550FB94}"/>
              </a:ext>
            </a:extLst>
          </p:cNvPr>
          <p:cNvSpPr/>
          <p:nvPr/>
        </p:nvSpPr>
        <p:spPr>
          <a:xfrm>
            <a:off x="2140231" y="187546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8E52A-9E11-BE8C-C85C-10C639F23F03}"/>
              </a:ext>
            </a:extLst>
          </p:cNvPr>
          <p:cNvSpPr/>
          <p:nvPr/>
        </p:nvSpPr>
        <p:spPr>
          <a:xfrm>
            <a:off x="2410386" y="287632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4EBCA-2A56-EBED-3CB0-092DD9619DBF}"/>
              </a:ext>
            </a:extLst>
          </p:cNvPr>
          <p:cNvSpPr/>
          <p:nvPr/>
        </p:nvSpPr>
        <p:spPr>
          <a:xfrm>
            <a:off x="2706092" y="3854240"/>
            <a:ext cx="13939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7,200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2F4695-5BF6-824A-2705-0B9C9F0C0A0F}"/>
              </a:ext>
            </a:extLst>
          </p:cNvPr>
          <p:cNvSpPr/>
          <p:nvPr/>
        </p:nvSpPr>
        <p:spPr>
          <a:xfrm>
            <a:off x="2865259" y="4832151"/>
            <a:ext cx="16375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72,000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2C0A1-DF97-E648-18AF-AB542BA6710A}"/>
              </a:ext>
            </a:extLst>
          </p:cNvPr>
          <p:cNvSpPr/>
          <p:nvPr/>
        </p:nvSpPr>
        <p:spPr>
          <a:xfrm>
            <a:off x="7382646" y="1957169"/>
            <a:ext cx="16420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86,000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4E12AD-C34A-BDF8-AF7C-5339EC445A33}"/>
              </a:ext>
            </a:extLst>
          </p:cNvPr>
          <p:cNvSpPr/>
          <p:nvPr/>
        </p:nvSpPr>
        <p:spPr>
          <a:xfrm>
            <a:off x="7302224" y="2905150"/>
            <a:ext cx="1786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D5A1BA-768E-2436-4450-A183470F2247}"/>
              </a:ext>
            </a:extLst>
          </p:cNvPr>
          <p:cNvSpPr txBox="1"/>
          <p:nvPr/>
        </p:nvSpPr>
        <p:spPr>
          <a:xfrm>
            <a:off x="-7825" y="299851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72 x 10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09A107-9953-B3D6-9FDC-A66DA442A3F6}"/>
              </a:ext>
            </a:extLst>
          </p:cNvPr>
          <p:cNvSpPr txBox="1"/>
          <p:nvPr/>
        </p:nvSpPr>
        <p:spPr>
          <a:xfrm>
            <a:off x="7752" y="396997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72 x 100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EC138A-DF9A-EDEE-A850-034521772EDE}"/>
              </a:ext>
            </a:extLst>
          </p:cNvPr>
          <p:cNvSpPr txBox="1"/>
          <p:nvPr/>
        </p:nvSpPr>
        <p:spPr>
          <a:xfrm>
            <a:off x="4533033" y="202584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86 x 1000 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6C628-97DE-FC55-3268-B6CB37B5C3EB}"/>
              </a:ext>
            </a:extLst>
          </p:cNvPr>
          <p:cNvSpPr txBox="1"/>
          <p:nvPr/>
        </p:nvSpPr>
        <p:spPr>
          <a:xfrm>
            <a:off x="4523744" y="2918741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1000 x 7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0977AB-B90D-4B12-B37F-9FE942D047CD}"/>
              </a:ext>
            </a:extLst>
          </p:cNvPr>
          <p:cNvSpPr txBox="1"/>
          <p:nvPr/>
        </p:nvSpPr>
        <p:spPr>
          <a:xfrm>
            <a:off x="4533033" y="3892463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44 x 1000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2B526B-B355-A85A-A3CC-6AA6B202B29C}"/>
              </a:ext>
            </a:extLst>
          </p:cNvPr>
          <p:cNvSpPr txBox="1"/>
          <p:nvPr/>
        </p:nvSpPr>
        <p:spPr>
          <a:xfrm>
            <a:off x="-7825" y="4907625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72 x 1000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984B20-3322-97D8-8C48-9EB3D8707714}"/>
              </a:ext>
            </a:extLst>
          </p:cNvPr>
          <p:cNvSpPr txBox="1"/>
          <p:nvPr/>
        </p:nvSpPr>
        <p:spPr>
          <a:xfrm>
            <a:off x="4502817" y="4932260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111 x1000=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16679E-B993-032B-5E68-355C490FBE19}"/>
              </a:ext>
            </a:extLst>
          </p:cNvPr>
          <p:cNvSpPr/>
          <p:nvPr/>
        </p:nvSpPr>
        <p:spPr>
          <a:xfrm>
            <a:off x="7452851" y="3819911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44,000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D2AEF6-E80C-496E-73D3-1F269B372A50}"/>
              </a:ext>
            </a:extLst>
          </p:cNvPr>
          <p:cNvSpPr/>
          <p:nvPr/>
        </p:nvSpPr>
        <p:spPr>
          <a:xfrm>
            <a:off x="7226710" y="4835418"/>
            <a:ext cx="19170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111,000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06A102-97B5-026B-496A-B51D2FCA7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</TotalTime>
  <Words>229</Words>
  <Application>Microsoft Office PowerPoint</Application>
  <PresentationFormat>On-screen Show (4:3)</PresentationFormat>
  <Paragraphs>68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2025-12-18T13:50:25Z</dcterms:modified>
  <cp:category/>
</cp:coreProperties>
</file>