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1" r:id="rId4"/>
    <p:sldId id="282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1101780"/>
            <a:ext cx="6494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Recap: 7 = 5 + 2  Strategy</a:t>
            </a:r>
            <a:endParaRPr lang="en-GB" sz="2800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09" y="1621487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5EB9367-BA89-31FD-2299-193B2F63DF57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630833A-5CF7-F4E1-D2C9-DC9BDDD27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41009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18BD1B3B-9C66-40BB-31C0-E31DCA2ED14E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C635AF-30D9-F297-51A3-52137A47FF39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CCA926-72B0-C4F5-7EC0-D29F56E94F65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6B64A2-B93D-3B72-C36E-E6A6BBBDF033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5D17EE-C91E-82FD-FDF4-DE10F0B3429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15043-2CCA-0F86-7B60-69AA69F49A2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D95EEE-FF6A-9AB3-6E5F-F6912CF8E0A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92D7EB-A6E3-CADC-AE71-00225E44A4F8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B075A0-11D4-4714-ED4C-ADA26C7E76D9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EF39D1-2B9E-CFE8-0F7D-24A7BDB162D4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0139E-B89A-D70E-1BFC-4366B63C2F89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C9047C84-526D-12E7-3BA3-752A16E9387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DA350D-73E6-84CE-82B4-BE320322B0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F35A3C-2BB8-C6D3-A2E3-8EC2E4E0DF66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A225C672-A48B-2F67-191D-B29307BAEFD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968EEF7-7C26-B05E-0CDF-E0D5CD82E4F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E640F4-BF00-7EC8-4FFF-EB96C7E5CC0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7" name="Arrow: Curved Down 66">
              <a:extLst>
                <a:ext uri="{FF2B5EF4-FFF2-40B4-BE49-F238E27FC236}">
                  <a16:creationId xmlns:a16="http://schemas.microsoft.com/office/drawing/2014/main" id="{0EB73550-AF60-2BAF-FA72-1C22A746F8C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2B19072-8243-B387-349F-222177B71ED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8CADBC-8380-6B17-35BA-06A4B56E471D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32D55167-83BC-9728-DB65-8DAE466E24D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3290E23-B267-9174-A451-187BB5F5188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C01AA0-D2C5-392D-B4D0-D6D91282E9A0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D8CA6E04-9AB6-711D-89D6-CCA2B48A768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BCA1F3E-5EA9-D9A2-0810-72733F82605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47948D9-971C-152D-B6C0-808D602955CC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C7188B42-8EDC-5006-EBDB-E0312DBBA8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3EF427-9A37-03D0-9C87-8058762F761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5584782-0E02-708A-4850-B5D5CD485535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9BC4EDE2-5127-81AC-B6B3-CA192D52CDB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C9BE6C-E5FC-C2D0-F1BF-4FB9F53B8C7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4A39D6-9AAB-A173-D740-67B6876F0FF1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29B3F2DE-8BF7-0808-D0C4-16484625CC0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D6C6DB-292C-DC3E-0C14-ADEAEB388E5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704301-DBCC-D48E-E695-1B9479CEB15A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917A0257-5AB5-087A-2286-8053F88E142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F2D6231-48A0-B12B-9A54-AAFB6A41D40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5C0FCCEE-D951-A090-C86A-DD76F4F32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1962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3CDA61E9-F65C-530F-B1A2-6B02EB65AD97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5781817-017D-AC5B-9CF2-DFD9122331F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28F2E827-7E99-27FD-8CDB-1B50511C729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A1667F4-B46C-DAE4-FAF2-E1CB8706D5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2153669" y="62909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347442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Recap: </a:t>
              </a:r>
            </a:p>
            <a:p>
              <a:pPr algn="ctr">
                <a:buNone/>
              </a:pPr>
              <a:r>
                <a:rPr lang="en-US" sz="2400" dirty="0"/>
                <a:t>The distributive law lets us </a:t>
              </a:r>
              <a:r>
                <a:rPr lang="en-US" sz="2400" b="1" dirty="0"/>
                <a:t>break a number into parts</a:t>
              </a:r>
              <a:r>
                <a:rPr lang="en-US" sz="2400" dirty="0"/>
                <a:t> to make a multiplication easier — then </a:t>
              </a:r>
              <a:r>
                <a:rPr lang="en-US" sz="2400" b="1" dirty="0"/>
                <a:t>put the answers back together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A9DD4B-7EBB-E954-66A6-7ED5A0CF503C}"/>
              </a:ext>
            </a:extLst>
          </p:cNvPr>
          <p:cNvGrpSpPr/>
          <p:nvPr/>
        </p:nvGrpSpPr>
        <p:grpSpPr>
          <a:xfrm>
            <a:off x="2153669" y="619355"/>
            <a:ext cx="6823586" cy="1927109"/>
            <a:chOff x="3588774" y="1281028"/>
            <a:chExt cx="4778477" cy="103728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7734213B-6AB6-36D0-B4D9-8A6F81C97D6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A3AD47-8086-5153-801C-7B43F111CB10}"/>
                </a:ext>
              </a:extLst>
            </p:cNvPr>
            <p:cNvSpPr txBox="1"/>
            <p:nvPr/>
          </p:nvSpPr>
          <p:spPr>
            <a:xfrm>
              <a:off x="3588774" y="1306630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b="1" dirty="0"/>
                <a:t>Example: 2 × 7</a:t>
              </a:r>
            </a:p>
            <a:p>
              <a:pPr algn="ctr">
                <a:buNone/>
              </a:pPr>
              <a:r>
                <a:rPr lang="en-US" sz="2800" dirty="0"/>
                <a:t>Instead of doing 2 × 7 all at once, we can </a:t>
              </a:r>
              <a:r>
                <a:rPr lang="en-US" sz="2800" b="1" dirty="0"/>
                <a:t>partition</a:t>
              </a:r>
              <a:r>
                <a:rPr lang="en-US" sz="2800" dirty="0"/>
                <a:t> the 7:</a:t>
              </a:r>
            </a:p>
            <a:p>
              <a:pPr algn="ctr">
                <a:buNone/>
              </a:pPr>
              <a:r>
                <a:rPr lang="en-US" sz="2800" dirty="0"/>
                <a:t>7 = 5 + 2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ED1C0-B87C-EDB5-E6B7-B91BD3BDB81A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F93C6-9F7C-7A02-43F8-710625E85B52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8F491-1E71-F87E-C911-358655236DA8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E1E3F3-CB92-B565-D006-15A9E6C26E15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B4CD-8707-DB29-6BC1-075D66E1F718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7B8046-3530-E1DB-B1EB-B601C2FBE7F5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BCC98-B9A1-FBE8-76E4-38FBC9F7A0FA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DDCC1-D055-39F7-875A-8C59484D30B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E71693-9A1B-ABF1-886D-32FAA4831879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249FA0-F6FB-56FC-4721-E2890F8043ED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3F48CA-8330-0455-2B2E-BA2AF66033C2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A0876-3005-FE2B-7C19-3B7E17792071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49EAE-C155-ED85-57EE-91AEB8186107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9DCB72-DDB3-9B12-5D3D-0EFD24658952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DD06A-30AB-1197-2D5B-7E5675F4212C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3F7516-12B6-72CC-7E3A-B4D61D8828A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8CBB80-9DF0-9FC5-1DEF-3665491E2992}"/>
              </a:ext>
            </a:extLst>
          </p:cNvPr>
          <p:cNvGrpSpPr/>
          <p:nvPr/>
        </p:nvGrpSpPr>
        <p:grpSpPr>
          <a:xfrm>
            <a:off x="3374790" y="4264846"/>
            <a:ext cx="2392000" cy="360000"/>
            <a:chOff x="3284125" y="5390244"/>
            <a:chExt cx="2392000" cy="36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12696D-0DB3-A7E2-E685-6606F3B6F916}"/>
                </a:ext>
              </a:extLst>
            </p:cNvPr>
            <p:cNvSpPr/>
            <p:nvPr/>
          </p:nvSpPr>
          <p:spPr>
            <a:xfrm rot="5400000">
              <a:off x="3284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1CB182-29C8-FFA4-0B79-65784CF82A98}"/>
                </a:ext>
              </a:extLst>
            </p:cNvPr>
            <p:cNvSpPr/>
            <p:nvPr/>
          </p:nvSpPr>
          <p:spPr>
            <a:xfrm rot="5400000">
              <a:off x="3792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481117-E4CE-94E5-AAF2-803200C61E38}"/>
                </a:ext>
              </a:extLst>
            </p:cNvPr>
            <p:cNvSpPr/>
            <p:nvPr/>
          </p:nvSpPr>
          <p:spPr>
            <a:xfrm rot="5400000">
              <a:off x="4300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0B05D-3237-87C7-E51D-4DDF06742BEB}"/>
                </a:ext>
              </a:extLst>
            </p:cNvPr>
            <p:cNvSpPr/>
            <p:nvPr/>
          </p:nvSpPr>
          <p:spPr>
            <a:xfrm rot="5400000">
              <a:off x="4808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7B9BAF-1AE8-F3C7-8337-834E08671165}"/>
                </a:ext>
              </a:extLst>
            </p:cNvPr>
            <p:cNvSpPr/>
            <p:nvPr/>
          </p:nvSpPr>
          <p:spPr>
            <a:xfrm rot="5400000">
              <a:off x="5316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F40E7-EEC7-A95E-2804-013C83A69213}"/>
              </a:ext>
            </a:extLst>
          </p:cNvPr>
          <p:cNvGrpSpPr/>
          <p:nvPr/>
        </p:nvGrpSpPr>
        <p:grpSpPr>
          <a:xfrm>
            <a:off x="5914790" y="4264846"/>
            <a:ext cx="868000" cy="360000"/>
            <a:chOff x="5824125" y="5390244"/>
            <a:chExt cx="868000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C2990-0CA3-C47D-EC9F-840D1A6AC1D9}"/>
                </a:ext>
              </a:extLst>
            </p:cNvPr>
            <p:cNvSpPr/>
            <p:nvPr/>
          </p:nvSpPr>
          <p:spPr>
            <a:xfrm rot="5400000">
              <a:off x="6332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B481D0-1691-6424-4750-D1501628FE13}"/>
                </a:ext>
              </a:extLst>
            </p:cNvPr>
            <p:cNvSpPr/>
            <p:nvPr/>
          </p:nvSpPr>
          <p:spPr>
            <a:xfrm rot="5400000">
              <a:off x="5824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149E8E-DB14-C8C4-39A5-C5BE04500A5C}"/>
              </a:ext>
            </a:extLst>
          </p:cNvPr>
          <p:cNvGrpSpPr/>
          <p:nvPr/>
        </p:nvGrpSpPr>
        <p:grpSpPr>
          <a:xfrm>
            <a:off x="2153669" y="600085"/>
            <a:ext cx="6823586" cy="2171222"/>
            <a:chOff x="3588774" y="1281028"/>
            <a:chExt cx="4778477" cy="1168681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B394D22E-4D9F-53D2-71DE-79AA9DA94F8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9C2228-EFE5-D50B-214C-D872D7D4D2C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Now we </a:t>
              </a:r>
              <a:r>
                <a:rPr lang="en-US" sz="3200" b="1" dirty="0"/>
                <a:t>multiply each part by 2</a:t>
              </a:r>
              <a:r>
                <a:rPr lang="en-US" sz="3200" dirty="0"/>
                <a:t>:</a:t>
              </a:r>
            </a:p>
            <a:p>
              <a:pPr algn="ctr">
                <a:buNone/>
              </a:pPr>
              <a:r>
                <a:rPr lang="en-US" sz="3200" dirty="0"/>
                <a:t>5 × 2  = 10</a:t>
              </a:r>
              <a:br>
                <a:rPr lang="en-US" sz="3200" dirty="0"/>
              </a:br>
              <a:r>
                <a:rPr lang="en-US" sz="3200" dirty="0"/>
                <a:t>2 × 2 = 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27CD65-F9FA-E9C7-8074-492F671950D9}"/>
              </a:ext>
            </a:extLst>
          </p:cNvPr>
          <p:cNvGrpSpPr/>
          <p:nvPr/>
        </p:nvGrpSpPr>
        <p:grpSpPr>
          <a:xfrm>
            <a:off x="2156061" y="607625"/>
            <a:ext cx="6861457" cy="1927109"/>
            <a:chOff x="3588774" y="1281028"/>
            <a:chExt cx="4778477" cy="103728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7A828C3-4A13-9586-8BA1-E1DC306853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E0A654-284E-D665-1616-C1FAB2385F71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Then we </a:t>
              </a:r>
              <a:r>
                <a:rPr lang="en-US" sz="3600" b="1" dirty="0"/>
                <a:t>add the two answers</a:t>
              </a:r>
              <a:r>
                <a:rPr lang="en-US" sz="3600" dirty="0"/>
                <a:t>:</a:t>
              </a:r>
            </a:p>
            <a:p>
              <a:pPr algn="ctr">
                <a:buNone/>
              </a:pPr>
              <a:r>
                <a:rPr lang="en-US" sz="3600" dirty="0"/>
                <a:t>10 + 4 = 14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87F82B-9A32-AC21-6AA7-57B93B7967D8}"/>
              </a:ext>
            </a:extLst>
          </p:cNvPr>
          <p:cNvGrpSpPr/>
          <p:nvPr/>
        </p:nvGrpSpPr>
        <p:grpSpPr>
          <a:xfrm>
            <a:off x="1850791" y="4786268"/>
            <a:ext cx="2392000" cy="360000"/>
            <a:chOff x="1381681" y="5087094"/>
            <a:chExt cx="2392000" cy="360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3789D70-2648-EC8D-C320-2EAB92B88607}"/>
                </a:ext>
              </a:extLst>
            </p:cNvPr>
            <p:cNvSpPr/>
            <p:nvPr/>
          </p:nvSpPr>
          <p:spPr>
            <a:xfrm rot="5400000">
              <a:off x="1381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573E22-7922-9B97-120D-4C24D1FCB1EC}"/>
                </a:ext>
              </a:extLst>
            </p:cNvPr>
            <p:cNvSpPr/>
            <p:nvPr/>
          </p:nvSpPr>
          <p:spPr>
            <a:xfrm rot="5400000">
              <a:off x="1889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FFF7C7-253A-007F-3B40-E8CB38EFE170}"/>
                </a:ext>
              </a:extLst>
            </p:cNvPr>
            <p:cNvSpPr/>
            <p:nvPr/>
          </p:nvSpPr>
          <p:spPr>
            <a:xfrm rot="5400000">
              <a:off x="2397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BB3C67-4034-0DCC-DCEC-8E0BF8B52BDF}"/>
                </a:ext>
              </a:extLst>
            </p:cNvPr>
            <p:cNvSpPr/>
            <p:nvPr/>
          </p:nvSpPr>
          <p:spPr>
            <a:xfrm rot="5400000">
              <a:off x="2905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A11061-F39C-E94A-CF5F-0D13387A5A02}"/>
                </a:ext>
              </a:extLst>
            </p:cNvPr>
            <p:cNvSpPr/>
            <p:nvPr/>
          </p:nvSpPr>
          <p:spPr>
            <a:xfrm rot="5400000">
              <a:off x="3413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8A68E-CDED-A689-7FD6-CBF8BF28E0F6}"/>
              </a:ext>
            </a:extLst>
          </p:cNvPr>
          <p:cNvGrpSpPr/>
          <p:nvPr/>
        </p:nvGrpSpPr>
        <p:grpSpPr>
          <a:xfrm>
            <a:off x="6422790" y="4780805"/>
            <a:ext cx="868000" cy="360000"/>
            <a:chOff x="7599416" y="3174124"/>
            <a:chExt cx="868000" cy="360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A84F6C0-1B91-6A79-D264-FC71F7A7E413}"/>
                </a:ext>
              </a:extLst>
            </p:cNvPr>
            <p:cNvSpPr/>
            <p:nvPr/>
          </p:nvSpPr>
          <p:spPr>
            <a:xfrm rot="5400000">
              <a:off x="7599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374A32-BD89-222F-0D42-B075CC248203}"/>
                </a:ext>
              </a:extLst>
            </p:cNvPr>
            <p:cNvSpPr/>
            <p:nvPr/>
          </p:nvSpPr>
          <p:spPr>
            <a:xfrm rot="5400000">
              <a:off x="8107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C21AAC-BECB-1767-74E0-D0610C37DEF9}"/>
              </a:ext>
            </a:extLst>
          </p:cNvPr>
          <p:cNvGrpSpPr/>
          <p:nvPr/>
        </p:nvGrpSpPr>
        <p:grpSpPr>
          <a:xfrm>
            <a:off x="1866222" y="4267526"/>
            <a:ext cx="2392000" cy="853809"/>
            <a:chOff x="5059416" y="2680315"/>
            <a:chExt cx="2392000" cy="853809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1E305A2-D2CA-BDB9-2F16-B48E6728ABBF}"/>
                </a:ext>
              </a:extLst>
            </p:cNvPr>
            <p:cNvSpPr/>
            <p:nvPr/>
          </p:nvSpPr>
          <p:spPr>
            <a:xfrm rot="5400000">
              <a:off x="5059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32F2545-399C-D589-70EF-40C4FF5076B3}"/>
                </a:ext>
              </a:extLst>
            </p:cNvPr>
            <p:cNvSpPr/>
            <p:nvPr/>
          </p:nvSpPr>
          <p:spPr>
            <a:xfrm rot="5400000">
              <a:off x="5567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C85FF71-502E-D395-EB51-191286D4A683}"/>
                </a:ext>
              </a:extLst>
            </p:cNvPr>
            <p:cNvSpPr/>
            <p:nvPr/>
          </p:nvSpPr>
          <p:spPr>
            <a:xfrm rot="5400000">
              <a:off x="6075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84F2CB6-3C68-01B6-F7C2-CFA2A8827149}"/>
                </a:ext>
              </a:extLst>
            </p:cNvPr>
            <p:cNvSpPr/>
            <p:nvPr/>
          </p:nvSpPr>
          <p:spPr>
            <a:xfrm rot="5400000">
              <a:off x="6583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9E0BCEE-6409-F046-41CC-D4E1035F153C}"/>
                </a:ext>
              </a:extLst>
            </p:cNvPr>
            <p:cNvSpPr/>
            <p:nvPr/>
          </p:nvSpPr>
          <p:spPr>
            <a:xfrm rot="5400000">
              <a:off x="7091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7B8C97B-B57B-AA57-AF06-79403C5785E4}"/>
                </a:ext>
              </a:extLst>
            </p:cNvPr>
            <p:cNvSpPr/>
            <p:nvPr/>
          </p:nvSpPr>
          <p:spPr>
            <a:xfrm rot="5400000">
              <a:off x="5059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BC219F6-BB02-8A80-9BD9-66393F7F6BEF}"/>
                </a:ext>
              </a:extLst>
            </p:cNvPr>
            <p:cNvSpPr/>
            <p:nvPr/>
          </p:nvSpPr>
          <p:spPr>
            <a:xfrm rot="5400000">
              <a:off x="5567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CC4849-2968-4AEE-7540-4A65665BF364}"/>
                </a:ext>
              </a:extLst>
            </p:cNvPr>
            <p:cNvSpPr/>
            <p:nvPr/>
          </p:nvSpPr>
          <p:spPr>
            <a:xfrm rot="5400000">
              <a:off x="6075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3C9317-AD1B-8DD0-223E-D3E558DC28D7}"/>
                </a:ext>
              </a:extLst>
            </p:cNvPr>
            <p:cNvSpPr/>
            <p:nvPr/>
          </p:nvSpPr>
          <p:spPr>
            <a:xfrm rot="5400000">
              <a:off x="6583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32AB4A-4381-C15B-AE8D-E6D4FFAF9272}"/>
                </a:ext>
              </a:extLst>
            </p:cNvPr>
            <p:cNvSpPr/>
            <p:nvPr/>
          </p:nvSpPr>
          <p:spPr>
            <a:xfrm rot="5400000">
              <a:off x="7091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7563DF-6541-315E-94E1-F0FCE1EF56B0}"/>
              </a:ext>
            </a:extLst>
          </p:cNvPr>
          <p:cNvGrpSpPr/>
          <p:nvPr/>
        </p:nvGrpSpPr>
        <p:grpSpPr>
          <a:xfrm>
            <a:off x="6427449" y="4277376"/>
            <a:ext cx="868000" cy="853809"/>
            <a:chOff x="7599416" y="2680315"/>
            <a:chExt cx="868000" cy="853809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710E6F-54FE-DE8D-6345-4308C6B239C3}"/>
                </a:ext>
              </a:extLst>
            </p:cNvPr>
            <p:cNvSpPr/>
            <p:nvPr/>
          </p:nvSpPr>
          <p:spPr>
            <a:xfrm rot="5400000">
              <a:off x="7599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E58DD8-C8B3-342E-5EFA-CA3EA7B31C5D}"/>
                </a:ext>
              </a:extLst>
            </p:cNvPr>
            <p:cNvSpPr/>
            <p:nvPr/>
          </p:nvSpPr>
          <p:spPr>
            <a:xfrm rot="5400000">
              <a:off x="8107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B0E41D-ED71-B630-41E4-F5BC64465752}"/>
                </a:ext>
              </a:extLst>
            </p:cNvPr>
            <p:cNvGrpSpPr/>
            <p:nvPr/>
          </p:nvGrpSpPr>
          <p:grpSpPr>
            <a:xfrm>
              <a:off x="7599416" y="3174124"/>
              <a:ext cx="868000" cy="360000"/>
              <a:chOff x="7599416" y="3174124"/>
              <a:chExt cx="868000" cy="3600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EB46141-8A6D-645D-EB8B-79DD4DD575AD}"/>
                  </a:ext>
                </a:extLst>
              </p:cNvPr>
              <p:cNvSpPr/>
              <p:nvPr/>
            </p:nvSpPr>
            <p:spPr>
              <a:xfrm rot="5400000">
                <a:off x="7599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C589E7B-4900-D041-1A5D-C70ADAE071FE}"/>
                  </a:ext>
                </a:extLst>
              </p:cNvPr>
              <p:cNvSpPr/>
              <p:nvPr/>
            </p:nvSpPr>
            <p:spPr>
              <a:xfrm rot="5400000">
                <a:off x="8107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620D1A-56AB-707D-4CA9-58F85CDFB39C}"/>
              </a:ext>
            </a:extLst>
          </p:cNvPr>
          <p:cNvGrpSpPr/>
          <p:nvPr/>
        </p:nvGrpSpPr>
        <p:grpSpPr>
          <a:xfrm>
            <a:off x="2158563" y="605420"/>
            <a:ext cx="6858955" cy="1927109"/>
            <a:chOff x="3588774" y="1281028"/>
            <a:chExt cx="4778477" cy="1037285"/>
          </a:xfrm>
        </p:grpSpPr>
        <p:sp>
          <p:nvSpPr>
            <p:cNvPr id="133" name="Speech Bubble: Rectangle with Corners Rounded 132">
              <a:extLst>
                <a:ext uri="{FF2B5EF4-FFF2-40B4-BE49-F238E27FC236}">
                  <a16:creationId xmlns:a16="http://schemas.microsoft.com/office/drawing/2014/main" id="{24F60046-D127-9D56-12BA-E613A85CB0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07B2F2C-C846-0C6F-9F01-0F9F6402C24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2 × 7 = (2 × 5) + (2 × 2)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C2343-320B-F760-5240-722923EF6A46}"/>
              </a:ext>
            </a:extLst>
          </p:cNvPr>
          <p:cNvGrpSpPr/>
          <p:nvPr/>
        </p:nvGrpSpPr>
        <p:grpSpPr>
          <a:xfrm>
            <a:off x="3242221" y="3241560"/>
            <a:ext cx="4006014" cy="3115912"/>
            <a:chOff x="3242221" y="3241560"/>
            <a:chExt cx="4006014" cy="3115912"/>
          </a:xfrm>
        </p:grpSpPr>
        <p:sp>
          <p:nvSpPr>
            <p:cNvPr id="135" name="Left Brace 134">
              <a:extLst>
                <a:ext uri="{FF2B5EF4-FFF2-40B4-BE49-F238E27FC236}">
                  <a16:creationId xmlns:a16="http://schemas.microsoft.com/office/drawing/2014/main" id="{9481836B-9295-DAFB-82A7-D3F664B2F76E}"/>
                </a:ext>
              </a:extLst>
            </p:cNvPr>
            <p:cNvSpPr/>
            <p:nvPr/>
          </p:nvSpPr>
          <p:spPr>
            <a:xfrm rot="5400000">
              <a:off x="4292156" y="2756401"/>
              <a:ext cx="433577" cy="25334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5B318F15-81C3-8294-2425-A6C531A7F41B}"/>
                </a:ext>
              </a:extLst>
            </p:cNvPr>
            <p:cNvSpPr/>
            <p:nvPr/>
          </p:nvSpPr>
          <p:spPr>
            <a:xfrm rot="5400000">
              <a:off x="6168790" y="3618571"/>
              <a:ext cx="360000" cy="86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Left Brace 136">
              <a:extLst>
                <a:ext uri="{FF2B5EF4-FFF2-40B4-BE49-F238E27FC236}">
                  <a16:creationId xmlns:a16="http://schemas.microsoft.com/office/drawing/2014/main" id="{CAA84114-ABAF-7148-F7A3-E085F16AB52A}"/>
                </a:ext>
              </a:extLst>
            </p:cNvPr>
            <p:cNvSpPr/>
            <p:nvPr/>
          </p:nvSpPr>
          <p:spPr>
            <a:xfrm rot="16200000" flipV="1">
              <a:off x="4864331" y="3713984"/>
              <a:ext cx="433577" cy="3412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13E1A8-F5D1-52D9-53D2-A1472667D96F}"/>
                </a:ext>
              </a:extLst>
            </p:cNvPr>
            <p:cNvSpPr txBox="1"/>
            <p:nvPr/>
          </p:nvSpPr>
          <p:spPr>
            <a:xfrm>
              <a:off x="3667557" y="3305997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5) </a:t>
              </a:r>
              <a:endParaRPr lang="en-GB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935407-8523-5EE7-6A02-705D29CD226C}"/>
                </a:ext>
              </a:extLst>
            </p:cNvPr>
            <p:cNvSpPr txBox="1"/>
            <p:nvPr/>
          </p:nvSpPr>
          <p:spPr>
            <a:xfrm>
              <a:off x="5565462" y="3241560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2)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519E0D7-9AF1-D77A-5892-96A95CE5B1D8}"/>
                </a:ext>
              </a:extLst>
            </p:cNvPr>
            <p:cNvSpPr txBox="1"/>
            <p:nvPr/>
          </p:nvSpPr>
          <p:spPr>
            <a:xfrm>
              <a:off x="4296083" y="5711141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27BCF9-0795-D098-B954-7685EFA2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521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6805 -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5538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7224DDA-7685-A1EB-93E8-3D4692400170}"/>
              </a:ext>
            </a:extLst>
          </p:cNvPr>
          <p:cNvSpPr/>
          <p:nvPr/>
        </p:nvSpPr>
        <p:spPr>
          <a:xfrm>
            <a:off x="2118300" y="458493"/>
            <a:ext cx="22897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5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461ED-AD80-E2C3-6483-281C2DEB5B54}"/>
              </a:ext>
            </a:extLst>
          </p:cNvPr>
          <p:cNvGrpSpPr/>
          <p:nvPr/>
        </p:nvGrpSpPr>
        <p:grpSpPr>
          <a:xfrm>
            <a:off x="3458584" y="2637722"/>
            <a:ext cx="3408000" cy="360000"/>
            <a:chOff x="2308740" y="2366506"/>
            <a:chExt cx="3408000" cy="360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C3F005-D1B5-CDBB-8930-386ABACCB3B7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478230-AE04-9863-ECFF-9714BAF49CE7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DF2E8D-FEE3-84A1-ABE0-F976BB5EFB28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DE5FAE-B80D-6A77-4D74-2F9380BE87A4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2B167E-1DB8-77FB-7DDD-8A4AECF996BE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7D25390-644E-1645-A7DD-50ABCC5D6CB5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C3634F-03E1-F884-1F86-C34A58C4180B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E60B5AA-BF41-CB72-7F2D-A3243D0EB92F}"/>
              </a:ext>
            </a:extLst>
          </p:cNvPr>
          <p:cNvGrpSpPr/>
          <p:nvPr/>
        </p:nvGrpSpPr>
        <p:grpSpPr>
          <a:xfrm>
            <a:off x="2118300" y="458493"/>
            <a:ext cx="6858955" cy="1927109"/>
            <a:chOff x="623113" y="4467253"/>
            <a:chExt cx="6858955" cy="19271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04FE09-07A3-495F-7DB0-D9BC381AA4D8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80" name="Speech Bubble: Rectangle with Corners Rounded 79">
                <a:extLst>
                  <a:ext uri="{FF2B5EF4-FFF2-40B4-BE49-F238E27FC236}">
                    <a16:creationId xmlns:a16="http://schemas.microsoft.com/office/drawing/2014/main" id="{7694B965-588B-6CFE-1947-CE706FE10970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360B7F-676E-4B87-AC26-2CB2F6BB570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4EF98-C269-E29F-2B28-C95AF7F8A0AD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7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7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7 = 5 + 2  Strategy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9AE08-34B8-2BE9-3132-30659C5BCC7A}"/>
              </a:ext>
            </a:extLst>
          </p:cNvPr>
          <p:cNvGrpSpPr/>
          <p:nvPr/>
        </p:nvGrpSpPr>
        <p:grpSpPr>
          <a:xfrm>
            <a:off x="2118300" y="466075"/>
            <a:ext cx="6858955" cy="1927109"/>
            <a:chOff x="623113" y="4467253"/>
            <a:chExt cx="6858955" cy="19271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FC71A-ACA1-C1F9-862D-F097F816EB37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DBEB27DD-D5A4-1839-1824-D20AB5A7C401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B797E-20B1-0B2E-75DA-A535AB9D7E3A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C3473-218C-CF79-69CC-A1412A4A42F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35722" y="6083064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97D47-F418-5CC4-93EF-653F53BDC2AB}"/>
              </a:ext>
            </a:extLst>
          </p:cNvPr>
          <p:cNvSpPr/>
          <p:nvPr/>
        </p:nvSpPr>
        <p:spPr>
          <a:xfrm>
            <a:off x="4019519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69F70-4297-BD17-1D8C-DB866A2FB38F}"/>
              </a:ext>
            </a:extLst>
          </p:cNvPr>
          <p:cNvSpPr/>
          <p:nvPr/>
        </p:nvSpPr>
        <p:spPr>
          <a:xfrm>
            <a:off x="5656308" y="6077128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C446F-A1C1-C45B-981E-950BDF565D52}"/>
              </a:ext>
            </a:extLst>
          </p:cNvPr>
          <p:cNvSpPr/>
          <p:nvPr/>
        </p:nvSpPr>
        <p:spPr>
          <a:xfrm>
            <a:off x="6745837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EFACC5-684A-792C-1A99-3AD894FD11C9}"/>
              </a:ext>
            </a:extLst>
          </p:cNvPr>
          <p:cNvSpPr/>
          <p:nvPr/>
        </p:nvSpPr>
        <p:spPr>
          <a:xfrm rot="5400000">
            <a:off x="3458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38F153-065E-82F3-0DED-CD80862D2D11}"/>
              </a:ext>
            </a:extLst>
          </p:cNvPr>
          <p:cNvSpPr/>
          <p:nvPr/>
        </p:nvSpPr>
        <p:spPr>
          <a:xfrm rot="5400000">
            <a:off x="3966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3543-A5F5-DA0B-04EB-5A6C7B6F66D0}"/>
              </a:ext>
            </a:extLst>
          </p:cNvPr>
          <p:cNvSpPr/>
          <p:nvPr/>
        </p:nvSpPr>
        <p:spPr>
          <a:xfrm rot="5400000">
            <a:off x="4474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D0F593-EDC6-1DE8-EA21-49D5035D3649}"/>
              </a:ext>
            </a:extLst>
          </p:cNvPr>
          <p:cNvSpPr/>
          <p:nvPr/>
        </p:nvSpPr>
        <p:spPr>
          <a:xfrm rot="5400000">
            <a:off x="4982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685062-C212-1FB3-7EBC-FF05F1E6252F}"/>
              </a:ext>
            </a:extLst>
          </p:cNvPr>
          <p:cNvSpPr/>
          <p:nvPr/>
        </p:nvSpPr>
        <p:spPr>
          <a:xfrm rot="5400000">
            <a:off x="5490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42259B-40F1-33F6-0C8D-B08C78857578}"/>
              </a:ext>
            </a:extLst>
          </p:cNvPr>
          <p:cNvSpPr/>
          <p:nvPr/>
        </p:nvSpPr>
        <p:spPr>
          <a:xfrm rot="5400000">
            <a:off x="5998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C07E7D-D74B-2F49-3791-4EFC1D7957FB}"/>
              </a:ext>
            </a:extLst>
          </p:cNvPr>
          <p:cNvSpPr/>
          <p:nvPr/>
        </p:nvSpPr>
        <p:spPr>
          <a:xfrm rot="5400000">
            <a:off x="6506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090A9E-A641-B8EF-0E82-DC78C7DC5A5C}"/>
              </a:ext>
            </a:extLst>
          </p:cNvPr>
          <p:cNvGrpSpPr/>
          <p:nvPr/>
        </p:nvGrpSpPr>
        <p:grpSpPr>
          <a:xfrm>
            <a:off x="3462984" y="3131486"/>
            <a:ext cx="3408000" cy="378728"/>
            <a:chOff x="3462984" y="3131486"/>
            <a:chExt cx="3408000" cy="3787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D6CE05-0FD6-FC4F-A414-2239530E0CCD}"/>
                </a:ext>
              </a:extLst>
            </p:cNvPr>
            <p:cNvGrpSpPr/>
            <p:nvPr/>
          </p:nvGrpSpPr>
          <p:grpSpPr>
            <a:xfrm>
              <a:off x="3462984" y="3150214"/>
              <a:ext cx="2392000" cy="360000"/>
              <a:chOff x="3478723" y="3510214"/>
              <a:chExt cx="2392000" cy="36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FE76CC-0A17-CEB6-C895-146A5AA72CA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78E37B1-6D13-43C4-F828-4B273ADF879C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FD511D-D5B4-14F6-DD3A-9553B1E7C16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41ECEF-3C74-18B7-76AD-C807BC40EA83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051893-4094-96D3-BAD3-7572927D7EF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FAD231-7D0D-35D3-F4AC-34FD2A40DE33}"/>
                </a:ext>
              </a:extLst>
            </p:cNvPr>
            <p:cNvGrpSpPr/>
            <p:nvPr/>
          </p:nvGrpSpPr>
          <p:grpSpPr>
            <a:xfrm>
              <a:off x="6002984" y="3131486"/>
              <a:ext cx="868000" cy="360000"/>
              <a:chOff x="6002984" y="3131486"/>
              <a:chExt cx="868000" cy="3600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6272E1-ECA1-78D0-579A-588095AD55D1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9597A76-8040-2CDF-EFDA-B58B8F838000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02F7CF-79F8-3241-E762-8D02E37FCE62}"/>
              </a:ext>
            </a:extLst>
          </p:cNvPr>
          <p:cNvGrpSpPr/>
          <p:nvPr/>
        </p:nvGrpSpPr>
        <p:grpSpPr>
          <a:xfrm>
            <a:off x="3462984" y="5017756"/>
            <a:ext cx="3408000" cy="362244"/>
            <a:chOff x="3462984" y="5017756"/>
            <a:chExt cx="3408000" cy="36224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969ADCA-DBDF-F521-56EF-6BEDE0000CEC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022FDC1-3033-5755-2290-27E43110A349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DDB6F5-7CAE-EA63-ED18-6C5CF5639105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AD375B-5DB7-AA95-05E7-49EAC0E272EC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BF8258-F4BE-85EE-A4C5-766656B85A5B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EBF1E-92CE-BB83-BF74-C8F24DA8F1BB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37496F-2632-FBDE-9179-16C6BB0FF54D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17C886-C51B-9A1B-CC5D-3DB59C860B9E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A2141E2-97BE-3C9D-35A5-B0D86173E17E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BFCC46-7EC4-CFE4-F246-5436AF1A2A02}"/>
              </a:ext>
            </a:extLst>
          </p:cNvPr>
          <p:cNvGrpSpPr/>
          <p:nvPr/>
        </p:nvGrpSpPr>
        <p:grpSpPr>
          <a:xfrm>
            <a:off x="3462984" y="4546187"/>
            <a:ext cx="3408000" cy="366367"/>
            <a:chOff x="3462984" y="4546187"/>
            <a:chExt cx="3408000" cy="366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3ECA4C-3C66-6DC7-81E6-334F3ACB2F05}"/>
                </a:ext>
              </a:extLst>
            </p:cNvPr>
            <p:cNvGrpSpPr/>
            <p:nvPr/>
          </p:nvGrpSpPr>
          <p:grpSpPr>
            <a:xfrm>
              <a:off x="3462984" y="4552554"/>
              <a:ext cx="2392000" cy="360000"/>
              <a:chOff x="3478723" y="3510214"/>
              <a:chExt cx="2392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0D94EA6-E05B-1E08-5A0F-120B89DCF42D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92D77E5-74D6-C405-A25A-B73435D82E14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2287D4-0B28-7940-6BC1-07CFDB5C13A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209AB99-60DE-8901-B35D-F958365F18D5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C995CA-91AB-45DE-F50B-4F0272396F73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E1C1A2-63AB-9FBB-0940-D6A0A7CE4DA3}"/>
                </a:ext>
              </a:extLst>
            </p:cNvPr>
            <p:cNvGrpSpPr/>
            <p:nvPr/>
          </p:nvGrpSpPr>
          <p:grpSpPr>
            <a:xfrm>
              <a:off x="6002984" y="4546187"/>
              <a:ext cx="868000" cy="360000"/>
              <a:chOff x="6002984" y="3131486"/>
              <a:chExt cx="868000" cy="3600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51959D4-F03D-0F67-4CB2-3647D17C5659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0D92545-06FF-BBFB-FFFE-5DC1D6332315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6F873D-04CE-3C20-54B9-6EAE9E35F5D2}"/>
              </a:ext>
            </a:extLst>
          </p:cNvPr>
          <p:cNvGrpSpPr/>
          <p:nvPr/>
        </p:nvGrpSpPr>
        <p:grpSpPr>
          <a:xfrm>
            <a:off x="3462984" y="4074620"/>
            <a:ext cx="3408000" cy="370487"/>
            <a:chOff x="3462984" y="4074620"/>
            <a:chExt cx="3408000" cy="37048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AC8CED-FDEB-0445-1080-3A3F6B0A6A42}"/>
                </a:ext>
              </a:extLst>
            </p:cNvPr>
            <p:cNvGrpSpPr/>
            <p:nvPr/>
          </p:nvGrpSpPr>
          <p:grpSpPr>
            <a:xfrm>
              <a:off x="3462984" y="4085107"/>
              <a:ext cx="2392000" cy="360000"/>
              <a:chOff x="3478723" y="3510214"/>
              <a:chExt cx="2392000" cy="36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40460BC-0DF2-18DB-FE54-80F8141EC29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EF7E39-3BB0-1BA0-12A7-8FC6AFA5EFEB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3D9F73-3F4F-1CD2-F5BB-6A4684817608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BB116C-2FC6-97AB-F63E-BA90605AE74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AF1CEFC-A481-ABE6-830E-4282144645E1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908333-3914-4706-DE6A-D6A79DFAB124}"/>
                </a:ext>
              </a:extLst>
            </p:cNvPr>
            <p:cNvGrpSpPr/>
            <p:nvPr/>
          </p:nvGrpSpPr>
          <p:grpSpPr>
            <a:xfrm>
              <a:off x="6002984" y="4074620"/>
              <a:ext cx="868000" cy="360000"/>
              <a:chOff x="6002984" y="3131486"/>
              <a:chExt cx="868000" cy="3600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1E1512-60FC-D43F-CEB5-66366CA3957C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D3EFB42-448E-C487-5A33-94A1D9176E94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450E6-7BA9-632B-1CFD-A7FB20D97B75}"/>
              </a:ext>
            </a:extLst>
          </p:cNvPr>
          <p:cNvGrpSpPr/>
          <p:nvPr/>
        </p:nvGrpSpPr>
        <p:grpSpPr>
          <a:xfrm>
            <a:off x="3462984" y="3603053"/>
            <a:ext cx="3408000" cy="374608"/>
            <a:chOff x="3462984" y="3603053"/>
            <a:chExt cx="3408000" cy="37460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987371-E85F-D8C7-4E91-42C56762243C}"/>
                </a:ext>
              </a:extLst>
            </p:cNvPr>
            <p:cNvGrpSpPr/>
            <p:nvPr/>
          </p:nvGrpSpPr>
          <p:grpSpPr>
            <a:xfrm>
              <a:off x="3462984" y="3617661"/>
              <a:ext cx="2392000" cy="360000"/>
              <a:chOff x="3478723" y="3510214"/>
              <a:chExt cx="2392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A8AC63-7B18-3ED3-99DC-C11220F662CF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428E934-59A4-F972-B877-38A7BF9105E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D072D48-DC42-8C6D-FFDE-18E8E095FCD1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7686A7B-EA47-6B5E-2B31-F4F84785F10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E15B2-C9D0-DAED-E520-CFBE90D04242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06F190-72D3-0CCC-C1DD-FE94D8A1B86E}"/>
                </a:ext>
              </a:extLst>
            </p:cNvPr>
            <p:cNvGrpSpPr/>
            <p:nvPr/>
          </p:nvGrpSpPr>
          <p:grpSpPr>
            <a:xfrm>
              <a:off x="6002984" y="3603053"/>
              <a:ext cx="868000" cy="360000"/>
              <a:chOff x="6002984" y="3131486"/>
              <a:chExt cx="868000" cy="36000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8D6777-3BF5-13AA-1351-33571110BC9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7A7CFF-3E73-17C6-B195-6009166DDE22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309C8B3-2FBA-305A-A891-92ED04DC68C0}"/>
              </a:ext>
            </a:extLst>
          </p:cNvPr>
          <p:cNvSpPr txBox="1"/>
          <p:nvPr/>
        </p:nvSpPr>
        <p:spPr>
          <a:xfrm>
            <a:off x="1555025" y="373140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5) = 35            </a:t>
            </a:r>
            <a:endParaRPr lang="en-GB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CBAEC1-404D-19BC-B7FC-C415D4F5BFB5}"/>
              </a:ext>
            </a:extLst>
          </p:cNvPr>
          <p:cNvGrpSpPr/>
          <p:nvPr/>
        </p:nvGrpSpPr>
        <p:grpSpPr>
          <a:xfrm>
            <a:off x="2117692" y="469736"/>
            <a:ext cx="6858955" cy="1927109"/>
            <a:chOff x="623113" y="4467253"/>
            <a:chExt cx="6858955" cy="192710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E4CFB6-C261-1088-F541-BBF86C8F5912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33" name="Speech Bubble: Rectangle with Corners Rounded 132">
                <a:extLst>
                  <a:ext uri="{FF2B5EF4-FFF2-40B4-BE49-F238E27FC236}">
                    <a16:creationId xmlns:a16="http://schemas.microsoft.com/office/drawing/2014/main" id="{6E63604A-10C1-E978-9D14-D91EE75F39EE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B6BC288-78D2-44FC-754F-10B1D7BF49E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BA8C95-E268-F238-DACF-089A53B3542A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 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67961-C809-DECB-7277-F299590B87E1}"/>
              </a:ext>
            </a:extLst>
          </p:cNvPr>
          <p:cNvGrpSpPr/>
          <p:nvPr/>
        </p:nvGrpSpPr>
        <p:grpSpPr>
          <a:xfrm>
            <a:off x="3110787" y="2552250"/>
            <a:ext cx="2801076" cy="3383976"/>
            <a:chOff x="3110786" y="2552250"/>
            <a:chExt cx="2883397" cy="2937230"/>
          </a:xfrm>
        </p:grpSpPr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5EE9EE93-81CD-3990-C60A-7B42EEF59E3B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2A02284-4AD3-4969-536A-21EF41693C70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D3B79A-FCAA-7B63-ECCD-12EDEEEDE038}"/>
              </a:ext>
            </a:extLst>
          </p:cNvPr>
          <p:cNvGrpSpPr/>
          <p:nvPr/>
        </p:nvGrpSpPr>
        <p:grpSpPr>
          <a:xfrm rot="10800000">
            <a:off x="5891889" y="2584535"/>
            <a:ext cx="1211681" cy="3389583"/>
            <a:chOff x="3110786" y="2552250"/>
            <a:chExt cx="2883397" cy="2937230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1CF75059-976F-9158-EA11-5AF934B4E968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7B77E23-8123-5801-CB1F-0048E6A34889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7D5D5D18-9726-18B8-0EA5-350AD83F623A}"/>
              </a:ext>
            </a:extLst>
          </p:cNvPr>
          <p:cNvSpPr txBox="1"/>
          <p:nvPr/>
        </p:nvSpPr>
        <p:spPr>
          <a:xfrm>
            <a:off x="7083203" y="377402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2) = 14            </a:t>
            </a:r>
            <a:endParaRPr lang="en-GB" sz="28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A80D00-47B1-5AED-3C31-E39138E9B569}"/>
              </a:ext>
            </a:extLst>
          </p:cNvPr>
          <p:cNvGrpSpPr/>
          <p:nvPr/>
        </p:nvGrpSpPr>
        <p:grpSpPr>
          <a:xfrm>
            <a:off x="2078566" y="457150"/>
            <a:ext cx="6858955" cy="1927109"/>
            <a:chOff x="623113" y="4467253"/>
            <a:chExt cx="6858955" cy="192710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1DD0005-B4D5-1AF3-A475-667E082CC916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47" name="Speech Bubble: Rectangle with Corners Rounded 146">
                <a:extLst>
                  <a:ext uri="{FF2B5EF4-FFF2-40B4-BE49-F238E27FC236}">
                    <a16:creationId xmlns:a16="http://schemas.microsoft.com/office/drawing/2014/main" id="{59C03BF5-F86F-D377-319B-67C4CB1CD5A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D94B69F-4FEF-6066-BEE6-EBADF367196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7303396-9EC4-C5F5-F58B-A2E12B75D019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189C2E-14D2-EE55-77FD-EDFF4E257877}"/>
              </a:ext>
            </a:extLst>
          </p:cNvPr>
          <p:cNvGrpSpPr/>
          <p:nvPr/>
        </p:nvGrpSpPr>
        <p:grpSpPr>
          <a:xfrm>
            <a:off x="1707788" y="392295"/>
            <a:ext cx="7278392" cy="2486968"/>
            <a:chOff x="623113" y="2701946"/>
            <a:chExt cx="7278392" cy="232181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46691D2-7966-5CF1-E1E9-066B81D5BC3A}"/>
                </a:ext>
              </a:extLst>
            </p:cNvPr>
            <p:cNvGrpSpPr/>
            <p:nvPr/>
          </p:nvGrpSpPr>
          <p:grpSpPr>
            <a:xfrm>
              <a:off x="623113" y="2727416"/>
              <a:ext cx="7278392" cy="2296345"/>
              <a:chOff x="3588774" y="344544"/>
              <a:chExt cx="5070689" cy="1236030"/>
            </a:xfrm>
          </p:grpSpPr>
          <p:sp>
            <p:nvSpPr>
              <p:cNvPr id="156" name="Speech Bubble: Rectangle with Corners Rounded 155">
                <a:extLst>
                  <a:ext uri="{FF2B5EF4-FFF2-40B4-BE49-F238E27FC236}">
                    <a16:creationId xmlns:a16="http://schemas.microsoft.com/office/drawing/2014/main" id="{14B77A67-3FA6-7D6C-4B43-2357346230DF}"/>
                  </a:ext>
                </a:extLst>
              </p:cNvPr>
              <p:cNvSpPr/>
              <p:nvPr/>
            </p:nvSpPr>
            <p:spPr>
              <a:xfrm>
                <a:off x="3782679" y="344544"/>
                <a:ext cx="4876784" cy="1037285"/>
              </a:xfrm>
              <a:prstGeom prst="wedgeRoundRectCallout">
                <a:avLst>
                  <a:gd name="adj1" fmla="val -67905"/>
                  <a:gd name="adj2" fmla="val 3380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29C9B8-FDBE-6801-63F5-D33E4B851275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8D1D578-092A-A9BC-EABD-534D7036F083}"/>
                </a:ext>
              </a:extLst>
            </p:cNvPr>
            <p:cNvSpPr txBox="1"/>
            <p:nvPr/>
          </p:nvSpPr>
          <p:spPr>
            <a:xfrm>
              <a:off x="1792275" y="2701946"/>
              <a:ext cx="5692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dirty="0"/>
                <a:t>So:</a:t>
              </a:r>
            </a:p>
            <a:p>
              <a:pPr algn="ctr"/>
              <a:r>
                <a:rPr lang="de-DE" sz="3600" b="1" dirty="0"/>
                <a:t>7 × 7 = (7 × 5) + (7 × 2)</a:t>
              </a:r>
            </a:p>
            <a:p>
              <a:pPr algn="ctr"/>
              <a:r>
                <a:rPr lang="de-DE" sz="3600" b="1" dirty="0"/>
                <a:t>  49 =      35    +     14                     </a:t>
              </a:r>
              <a:endParaRPr lang="de-DE" sz="36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EEA33-DA90-B4F9-A091-BFC04DE854AA}"/>
              </a:ext>
            </a:extLst>
          </p:cNvPr>
          <p:cNvSpPr/>
          <p:nvPr/>
        </p:nvSpPr>
        <p:spPr>
          <a:xfrm>
            <a:off x="98713" y="6031211"/>
            <a:ext cx="8455742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C0341-DBFA-592C-DF9D-8ABD3007BE24}"/>
              </a:ext>
            </a:extLst>
          </p:cNvPr>
          <p:cNvGrpSpPr/>
          <p:nvPr/>
        </p:nvGrpSpPr>
        <p:grpSpPr>
          <a:xfrm>
            <a:off x="3458584" y="5507115"/>
            <a:ext cx="3408000" cy="362244"/>
            <a:chOff x="3462984" y="5017756"/>
            <a:chExt cx="3408000" cy="362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908022-9F4A-2B49-3328-F2EF14B432E4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5E2090-4C73-3EBB-7EA6-922266A4286E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09150-5619-9FA0-B795-593291B69E0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C61976-56DE-D02E-D4CD-626E99A443D0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97A066-30F2-4CD3-E361-19F3ADBDA614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CE077-545E-8AE2-0E55-E400EE985D24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11101C-7ACF-C0DC-64E2-30855A526215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A6A002D-C02F-18C7-0905-FBCE9563907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01101C-A977-DB80-FECB-0BAE9E77BA76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A1008-2228-7DE6-6459-2882F9D6F75A}"/>
              </a:ext>
            </a:extLst>
          </p:cNvPr>
          <p:cNvSpPr/>
          <p:nvPr/>
        </p:nvSpPr>
        <p:spPr>
          <a:xfrm>
            <a:off x="6973492" y="604678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EB5D-58ED-88F8-E97B-10CEED9FAE8F}"/>
              </a:ext>
            </a:extLst>
          </p:cNvPr>
          <p:cNvSpPr/>
          <p:nvPr/>
        </p:nvSpPr>
        <p:spPr>
          <a:xfrm>
            <a:off x="251815" y="5997453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5B97-093A-883B-318B-86D8392506C5}"/>
              </a:ext>
            </a:extLst>
          </p:cNvPr>
          <p:cNvSpPr/>
          <p:nvPr/>
        </p:nvSpPr>
        <p:spPr>
          <a:xfrm>
            <a:off x="4284344" y="5991517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B76AA9-105C-70AD-4A6E-2FCFFD6325A7}"/>
              </a:ext>
            </a:extLst>
          </p:cNvPr>
          <p:cNvSpPr/>
          <p:nvPr/>
        </p:nvSpPr>
        <p:spPr>
          <a:xfrm>
            <a:off x="6412174" y="5975429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15F3DC-CB67-D05A-1F4C-679CCA6521FE}"/>
              </a:ext>
            </a:extLst>
          </p:cNvPr>
          <p:cNvSpPr/>
          <p:nvPr/>
        </p:nvSpPr>
        <p:spPr>
          <a:xfrm>
            <a:off x="378682" y="6061927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E006BC-A5C3-8693-DA2A-6FBDB0BC9921}"/>
              </a:ext>
            </a:extLst>
          </p:cNvPr>
          <p:cNvSpPr/>
          <p:nvPr/>
        </p:nvSpPr>
        <p:spPr>
          <a:xfrm>
            <a:off x="3704359" y="6031211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89C052-ED81-31F3-6FD4-D5E90CCD31EA}"/>
              </a:ext>
            </a:extLst>
          </p:cNvPr>
          <p:cNvSpPr/>
          <p:nvPr/>
        </p:nvSpPr>
        <p:spPr>
          <a:xfrm>
            <a:off x="5130466" y="602293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4BE19-4A01-212D-739B-0A145DEC6894}"/>
              </a:ext>
            </a:extLst>
          </p:cNvPr>
          <p:cNvSpPr/>
          <p:nvPr/>
        </p:nvSpPr>
        <p:spPr>
          <a:xfrm>
            <a:off x="6460491" y="604451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127" grpId="0"/>
      <p:bldP spid="141" grpId="0"/>
      <p:bldP spid="2" grpId="0" animBg="1"/>
      <p:bldP spid="15" grpId="0"/>
      <p:bldP spid="17" grpId="0" animBg="1"/>
      <p:bldP spid="20" grpId="0"/>
      <p:bldP spid="26" grpId="0"/>
      <p:bldP spid="32" grpId="0" animBg="1"/>
      <p:bldP spid="33" grpId="0"/>
      <p:bldP spid="3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18D76F-E600-553A-6BF2-8ED4ECD18E5E}"/>
              </a:ext>
            </a:extLst>
          </p:cNvPr>
          <p:cNvSpPr txBox="1"/>
          <p:nvPr/>
        </p:nvSpPr>
        <p:spPr>
          <a:xfrm>
            <a:off x="4572000" y="175041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x 7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5E7257-02EE-5B68-9CEC-EEF4CD71F302}"/>
              </a:ext>
            </a:extLst>
          </p:cNvPr>
          <p:cNvSpPr txBox="1"/>
          <p:nvPr/>
        </p:nvSpPr>
        <p:spPr>
          <a:xfrm>
            <a:off x="4572000" y="272054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 x 7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07DA5-C9C9-D0AF-7F21-97AA3A0DEB75}"/>
              </a:ext>
            </a:extLst>
          </p:cNvPr>
          <p:cNvSpPr txBox="1"/>
          <p:nvPr/>
        </p:nvSpPr>
        <p:spPr>
          <a:xfrm>
            <a:off x="4572000" y="369067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 x 7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7EC855-038F-BF39-58B1-47B85D0F1BAF}"/>
              </a:ext>
            </a:extLst>
          </p:cNvPr>
          <p:cNvSpPr txBox="1"/>
          <p:nvPr/>
        </p:nvSpPr>
        <p:spPr>
          <a:xfrm>
            <a:off x="4572000" y="466080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9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161A4-272F-F0E0-44EE-FDD5A96FC0CF}"/>
              </a:ext>
            </a:extLst>
          </p:cNvPr>
          <p:cNvSpPr txBox="1"/>
          <p:nvPr/>
        </p:nvSpPr>
        <p:spPr>
          <a:xfrm>
            <a:off x="4572000" y="563093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0 x 7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229D36-530B-B5AF-B178-03C9B30CB7B0}"/>
              </a:ext>
            </a:extLst>
          </p:cNvPr>
          <p:cNvSpPr/>
          <p:nvPr/>
        </p:nvSpPr>
        <p:spPr>
          <a:xfrm>
            <a:off x="6726756" y="459254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E10F9F-F061-25ED-3215-A665F3635A15}"/>
              </a:ext>
            </a:extLst>
          </p:cNvPr>
          <p:cNvSpPr/>
          <p:nvPr/>
        </p:nvSpPr>
        <p:spPr>
          <a:xfrm>
            <a:off x="6896368" y="556267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D507EC-E8DE-0B18-53B4-884E766A67B8}"/>
              </a:ext>
            </a:extLst>
          </p:cNvPr>
          <p:cNvSpPr/>
          <p:nvPr/>
        </p:nvSpPr>
        <p:spPr>
          <a:xfrm>
            <a:off x="6705418" y="162004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ACB628-E1A3-111D-F208-2D6AD97611B9}"/>
              </a:ext>
            </a:extLst>
          </p:cNvPr>
          <p:cNvSpPr/>
          <p:nvPr/>
        </p:nvSpPr>
        <p:spPr>
          <a:xfrm>
            <a:off x="6705418" y="26187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896626-67EA-F1B1-6BA8-A7EDEDF00251}"/>
              </a:ext>
            </a:extLst>
          </p:cNvPr>
          <p:cNvSpPr/>
          <p:nvPr/>
        </p:nvSpPr>
        <p:spPr>
          <a:xfrm>
            <a:off x="6705419" y="35820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656C68-8ED1-6A88-B1A3-BF7B754FA099}"/>
              </a:ext>
            </a:extLst>
          </p:cNvPr>
          <p:cNvSpPr txBox="1"/>
          <p:nvPr/>
        </p:nvSpPr>
        <p:spPr>
          <a:xfrm>
            <a:off x="927683" y="176139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7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DF7C81-4670-8ED4-A4FD-ADAFBFEEC325}"/>
              </a:ext>
            </a:extLst>
          </p:cNvPr>
          <p:cNvSpPr txBox="1"/>
          <p:nvPr/>
        </p:nvSpPr>
        <p:spPr>
          <a:xfrm>
            <a:off x="927683" y="273152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7 x 4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A4321-E0DF-6A4A-D74D-6D82D96CDCEE}"/>
              </a:ext>
            </a:extLst>
          </p:cNvPr>
          <p:cNvSpPr txBox="1"/>
          <p:nvPr/>
        </p:nvSpPr>
        <p:spPr>
          <a:xfrm>
            <a:off x="927683" y="370165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x 5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D5CCBD-1903-5BB6-B24D-A1C5CEA054DB}"/>
              </a:ext>
            </a:extLst>
          </p:cNvPr>
          <p:cNvSpPr txBox="1"/>
          <p:nvPr/>
        </p:nvSpPr>
        <p:spPr>
          <a:xfrm>
            <a:off x="927683" y="467178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 x 7 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A4924-1DDA-293D-5D58-A3D9EC0EE986}"/>
              </a:ext>
            </a:extLst>
          </p:cNvPr>
          <p:cNvSpPr txBox="1"/>
          <p:nvPr/>
        </p:nvSpPr>
        <p:spPr>
          <a:xfrm>
            <a:off x="949021" y="561355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x 1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2D0625-89D8-D1E5-2CF3-A57163B18BA5}"/>
              </a:ext>
            </a:extLst>
          </p:cNvPr>
          <p:cNvSpPr/>
          <p:nvPr/>
        </p:nvSpPr>
        <p:spPr>
          <a:xfrm>
            <a:off x="3103778" y="460971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566A4F-AB91-978C-8609-61368B3DB867}"/>
              </a:ext>
            </a:extLst>
          </p:cNvPr>
          <p:cNvSpPr/>
          <p:nvPr/>
        </p:nvSpPr>
        <p:spPr>
          <a:xfrm>
            <a:off x="3082441" y="557984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29057E-6707-9854-9698-5FAA84BBD4AD}"/>
              </a:ext>
            </a:extLst>
          </p:cNvPr>
          <p:cNvSpPr/>
          <p:nvPr/>
        </p:nvSpPr>
        <p:spPr>
          <a:xfrm>
            <a:off x="3082440" y="163720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586ED6-1202-D703-63F8-0E2F436F779B}"/>
              </a:ext>
            </a:extLst>
          </p:cNvPr>
          <p:cNvSpPr/>
          <p:nvPr/>
        </p:nvSpPr>
        <p:spPr>
          <a:xfrm>
            <a:off x="3082440" y="263594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D7D108-E3B0-22C8-CB9C-0BC939C112EA}"/>
              </a:ext>
            </a:extLst>
          </p:cNvPr>
          <p:cNvSpPr/>
          <p:nvPr/>
        </p:nvSpPr>
        <p:spPr>
          <a:xfrm>
            <a:off x="3082441" y="359923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5938682" cy="1432675"/>
            <a:chOff x="3588774" y="1281028"/>
            <a:chExt cx="5938682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69932"/>
                <a:gd name="adj2" fmla="val 9406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593868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3 = 7 + 7 + 3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False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</TotalTime>
  <Words>382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2025-12-11T11:35:59Z</dcterms:modified>
  <cp:category/>
</cp:coreProperties>
</file>