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82" r:id="rId4"/>
    <p:sldId id="283" r:id="rId5"/>
    <p:sldId id="285" r:id="rId6"/>
    <p:sldId id="28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9C2ED-4830-4DBE-91C9-F8A6AC2E506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584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136941" y="956864"/>
            <a:ext cx="780611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x3 table</a:t>
            </a:r>
          </a:p>
          <a:p>
            <a:pPr algn="ctr"/>
            <a:r>
              <a:rPr lang="en-US" sz="3200" dirty="0"/>
              <a:t>(using: double + one more group strategy)</a:t>
            </a:r>
            <a:endParaRPr lang="en-GB" sz="3200" dirty="0"/>
          </a:p>
        </p:txBody>
      </p:sp>
      <p:pic>
        <p:nvPicPr>
          <p:cNvPr id="6" name="Picture 5" descr="A cartoon of a hat holding cards&#10;&#10;AI-generated content may be incorrect.">
            <a:extLst>
              <a:ext uri="{FF2B5EF4-FFF2-40B4-BE49-F238E27FC236}">
                <a16:creationId xmlns:a16="http://schemas.microsoft.com/office/drawing/2014/main" id="{ACD9619D-4BF6-63CC-D626-736EB3ADA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621" y="2694039"/>
            <a:ext cx="3271518" cy="350351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55481" y="635436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D9D21637-C3C5-B0F4-36ED-C18904763A4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B4EF1C30-6071-FA5D-FF82-1BE74D2C09AE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A86E42C-34CE-BF06-44A9-9722C72BA660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0210D7F-8C24-1351-3E8E-BF07940B2C99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E8CBDD0-BCC9-6D89-83EA-24624ECF4244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56780A-6CF5-BF2E-B519-22EC9A6AB4ED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F5C6991-BA9F-1AEC-5550-EECDB4701FDB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9C942C2-55F5-09D0-2238-D9EFBF83E93A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334083E-F9C1-C1D6-2AFE-3D3EDF962497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724ACAE-C5CC-0960-EE87-86AD5990D24A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27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BFEBA11-C20C-66C2-D075-2A4BD9319829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E47E9A2-013E-23CE-497D-224FC8AFA733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02ECF928-D3F5-5374-EA3F-69632C2457A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2A9375E7-3CC8-06AF-BB82-FDB0F0C363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1D517F5-C560-E0AA-4235-27301A3F1D8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9106F41A-D2F4-F6AA-FF13-7170D5212F0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71D42AA-45B1-D1CA-B0DC-CE365057546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8CBD2D8-6CF9-2C0A-1045-DFE4E50EE539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05FFD553-B04A-C8AA-B2EB-B6B796714D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4972497-8D64-37B9-765D-23F5A75DB27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BDDB99B-A81B-AF6D-5032-81564AD59E03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FC6D006-99EE-131D-D204-6ADE776E054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FE93C59-DDDC-E36A-62D5-6C9BF5F1F1E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F5B1449-C170-E364-E699-B5926BC798FE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76515705-E839-A1A7-6232-5510EE9C025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770BE96-298F-7F32-966D-CBCB1447F06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BA88B23-2E40-D08B-B10F-D81FC43F38CA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297F5C92-14FF-23D0-DD70-F520C2C37C1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6246C0C-632B-9AD7-6756-ABF747E31A1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361C733-6C08-EEB2-047C-ECF83C420697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08BE850A-5939-8DB5-7205-A1C7664AAF5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805AB16-D41F-F681-9A31-D360BD6234F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B7B5F82-A37B-1F83-7FE0-A3858C674DC1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AD6C9692-E834-C205-FC0F-D1EE83F21BD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FB9C78C6-7E15-7910-BD52-C9773AD4118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45D1BBAC-0845-DE2D-EB9C-4E22F93E7D67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D3004374-3B87-1B5E-3857-4FBE0876822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9D2563D3-3823-3E32-6940-310461BCFAF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36F3AB5-1EFF-8A3C-C5BF-47E620AE5D5B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3s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FDBFAC-688C-51FC-A043-2C5119DFD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E476EAF7-4A86-F808-D013-4133E9EA4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1AD15C-3E5D-AC6E-E8C9-45C7C5BB0F71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1A9B2C7D-909D-6199-60EB-76996A80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0D80D585-7A0B-3B9D-4922-7C475EEEE811}"/>
              </a:ext>
            </a:extLst>
          </p:cNvPr>
          <p:cNvGrpSpPr/>
          <p:nvPr/>
        </p:nvGrpSpPr>
        <p:grpSpPr>
          <a:xfrm rot="5400000">
            <a:off x="1738267" y="2329181"/>
            <a:ext cx="1160608" cy="2416400"/>
            <a:chOff x="2526511" y="1509385"/>
            <a:chExt cx="1160608" cy="24164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151E46F-F961-AD5F-7BB3-C04D43572F5C}"/>
                </a:ext>
              </a:extLst>
            </p:cNvPr>
            <p:cNvSpPr/>
            <p:nvPr/>
          </p:nvSpPr>
          <p:spPr>
            <a:xfrm rot="5400000">
              <a:off x="3327119" y="1509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C680C96-89D5-551E-75DE-3F16B100A822}"/>
                </a:ext>
              </a:extLst>
            </p:cNvPr>
            <p:cNvSpPr/>
            <p:nvPr/>
          </p:nvSpPr>
          <p:spPr>
            <a:xfrm rot="5400000">
              <a:off x="2925504" y="1509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AC770AD-3CBC-B33E-D8E6-3060AC34BB56}"/>
                </a:ext>
              </a:extLst>
            </p:cNvPr>
            <p:cNvSpPr/>
            <p:nvPr/>
          </p:nvSpPr>
          <p:spPr>
            <a:xfrm rot="5400000">
              <a:off x="2529387" y="1509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50D80ED-BAE7-5C96-508D-20F0B5C1C49E}"/>
                </a:ext>
              </a:extLst>
            </p:cNvPr>
            <p:cNvSpPr/>
            <p:nvPr/>
          </p:nvSpPr>
          <p:spPr>
            <a:xfrm rot="5400000">
              <a:off x="3326413" y="192032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23F12B2-E59A-0F43-AFB7-7905DEEC51E3}"/>
                </a:ext>
              </a:extLst>
            </p:cNvPr>
            <p:cNvSpPr/>
            <p:nvPr/>
          </p:nvSpPr>
          <p:spPr>
            <a:xfrm rot="5400000">
              <a:off x="2924798" y="192032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0B29319-93E3-98C1-AE95-4B1F88323339}"/>
                </a:ext>
              </a:extLst>
            </p:cNvPr>
            <p:cNvSpPr/>
            <p:nvPr/>
          </p:nvSpPr>
          <p:spPr>
            <a:xfrm rot="5400000">
              <a:off x="2528681" y="192032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2283297-023D-3D7B-1E2C-CE4C178136EB}"/>
                </a:ext>
              </a:extLst>
            </p:cNvPr>
            <p:cNvGrpSpPr/>
            <p:nvPr/>
          </p:nvGrpSpPr>
          <p:grpSpPr>
            <a:xfrm>
              <a:off x="2526511" y="2329347"/>
              <a:ext cx="1159902" cy="1596438"/>
              <a:chOff x="523538" y="1816947"/>
              <a:chExt cx="1159902" cy="1596438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61444E3-963A-8374-3EB3-F83A5DB9DF48}"/>
                  </a:ext>
                </a:extLst>
              </p:cNvPr>
              <p:cNvSpPr/>
              <p:nvPr/>
            </p:nvSpPr>
            <p:spPr>
              <a:xfrm rot="5400000">
                <a:off x="1323440" y="18169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7FAA4C3-CDD3-5358-55EA-28240E8052F2}"/>
                  </a:ext>
                </a:extLst>
              </p:cNvPr>
              <p:cNvSpPr/>
              <p:nvPr/>
            </p:nvSpPr>
            <p:spPr>
              <a:xfrm rot="5400000">
                <a:off x="921825" y="18169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57335EE4-EB24-027B-D1CC-EAA876A62EBD}"/>
                  </a:ext>
                </a:extLst>
              </p:cNvPr>
              <p:cNvSpPr/>
              <p:nvPr/>
            </p:nvSpPr>
            <p:spPr>
              <a:xfrm rot="5400000">
                <a:off x="525708" y="18169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5A5C86E-7CD4-1830-B301-7512A466359E}"/>
                  </a:ext>
                </a:extLst>
              </p:cNvPr>
              <p:cNvSpPr/>
              <p:nvPr/>
            </p:nvSpPr>
            <p:spPr>
              <a:xfrm rot="5400000">
                <a:off x="1322734" y="222788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167F4B1-7C82-5D2E-EEE5-693CB25E710F}"/>
                  </a:ext>
                </a:extLst>
              </p:cNvPr>
              <p:cNvSpPr/>
              <p:nvPr/>
            </p:nvSpPr>
            <p:spPr>
              <a:xfrm rot="5400000">
                <a:off x="921119" y="222788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00106FD-F292-DC26-C134-5C8C298EA2EF}"/>
                  </a:ext>
                </a:extLst>
              </p:cNvPr>
              <p:cNvSpPr/>
              <p:nvPr/>
            </p:nvSpPr>
            <p:spPr>
              <a:xfrm rot="5400000">
                <a:off x="525002" y="222788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3FC4B0C9-33FF-BA1F-D81E-1820E38F54AA}"/>
                  </a:ext>
                </a:extLst>
              </p:cNvPr>
              <p:cNvSpPr/>
              <p:nvPr/>
            </p:nvSpPr>
            <p:spPr>
              <a:xfrm rot="5400000">
                <a:off x="1321270" y="263690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4BC244A-0C09-DCE9-0D23-5F2F6D9751D0}"/>
                  </a:ext>
                </a:extLst>
              </p:cNvPr>
              <p:cNvSpPr/>
              <p:nvPr/>
            </p:nvSpPr>
            <p:spPr>
              <a:xfrm rot="5400000">
                <a:off x="919655" y="263690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5DA5ACF-C040-F875-6C90-FA2D972122AE}"/>
                  </a:ext>
                </a:extLst>
              </p:cNvPr>
              <p:cNvSpPr/>
              <p:nvPr/>
            </p:nvSpPr>
            <p:spPr>
              <a:xfrm rot="5400000">
                <a:off x="523538" y="263690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103C47F-0EC9-2943-7CA0-D14A1DD88DD8}"/>
                  </a:ext>
                </a:extLst>
              </p:cNvPr>
              <p:cNvSpPr/>
              <p:nvPr/>
            </p:nvSpPr>
            <p:spPr>
              <a:xfrm rot="5400000">
                <a:off x="1321270" y="3053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31995B2-95D3-647A-9BAB-4FACB26F14A5}"/>
                  </a:ext>
                </a:extLst>
              </p:cNvPr>
              <p:cNvSpPr/>
              <p:nvPr/>
            </p:nvSpPr>
            <p:spPr>
              <a:xfrm rot="5400000">
                <a:off x="919655" y="3053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84B5B0AD-B4EF-D81A-A445-E895AB1C0F6F}"/>
                  </a:ext>
                </a:extLst>
              </p:cNvPr>
              <p:cNvSpPr/>
              <p:nvPr/>
            </p:nvSpPr>
            <p:spPr>
              <a:xfrm rot="5400000">
                <a:off x="523538" y="3053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/>
              <p:nvPr/>
            </p:nvSpPr>
            <p:spPr>
              <a:xfrm>
                <a:off x="1110371" y="1701542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6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71" y="1701542"/>
                <a:ext cx="2964588" cy="1323439"/>
              </a:xfrm>
              <a:prstGeom prst="rect">
                <a:avLst/>
              </a:prstGeom>
              <a:blipFill>
                <a:blip r:embed="rId4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D82E0C9-6441-0358-6746-35F72B752657}"/>
              </a:ext>
            </a:extLst>
          </p:cNvPr>
          <p:cNvSpPr/>
          <p:nvPr/>
        </p:nvSpPr>
        <p:spPr>
          <a:xfrm>
            <a:off x="3117750" y="1704418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/>
              <p:nvPr/>
            </p:nvSpPr>
            <p:spPr>
              <a:xfrm>
                <a:off x="5402663" y="1697187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6  + 6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63" y="1697187"/>
                <a:ext cx="2964588" cy="1323439"/>
              </a:xfrm>
              <a:prstGeom prst="rect">
                <a:avLst/>
              </a:prstGeom>
              <a:blipFill>
                <a:blip r:embed="rId5"/>
                <a:stretch>
                  <a:fillRect l="-2259" t="-10092" r="-2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F9BDEC67-3A60-248A-DB98-E167E7A6A676}"/>
              </a:ext>
            </a:extLst>
          </p:cNvPr>
          <p:cNvGrpSpPr/>
          <p:nvPr/>
        </p:nvGrpSpPr>
        <p:grpSpPr>
          <a:xfrm>
            <a:off x="5660479" y="3754809"/>
            <a:ext cx="2416400" cy="362876"/>
            <a:chOff x="5660479" y="3754809"/>
            <a:chExt cx="2416400" cy="36287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0D98D09-F676-B7D6-F6E0-F773F3386E92}"/>
                </a:ext>
              </a:extLst>
            </p:cNvPr>
            <p:cNvSpPr/>
            <p:nvPr/>
          </p:nvSpPr>
          <p:spPr>
            <a:xfrm rot="10800000">
              <a:off x="7716879" y="3757685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BFAAF31-B0F5-DFEC-6900-DCD860794030}"/>
                </a:ext>
              </a:extLst>
            </p:cNvPr>
            <p:cNvSpPr/>
            <p:nvPr/>
          </p:nvSpPr>
          <p:spPr>
            <a:xfrm rot="10800000">
              <a:off x="7305937" y="3756979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9725B5A-3408-186E-CFFC-6D6F576E0F87}"/>
                </a:ext>
              </a:extLst>
            </p:cNvPr>
            <p:cNvSpPr/>
            <p:nvPr/>
          </p:nvSpPr>
          <p:spPr>
            <a:xfrm rot="10800000">
              <a:off x="6896917" y="3756979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6B405B-5F92-0481-7BBB-82EF4A0F8E37}"/>
                </a:ext>
              </a:extLst>
            </p:cNvPr>
            <p:cNvSpPr/>
            <p:nvPr/>
          </p:nvSpPr>
          <p:spPr>
            <a:xfrm rot="10800000">
              <a:off x="6485975" y="3756273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10BD88F-42D8-448C-38D6-FDC7CB20CC6C}"/>
                </a:ext>
              </a:extLst>
            </p:cNvPr>
            <p:cNvSpPr/>
            <p:nvPr/>
          </p:nvSpPr>
          <p:spPr>
            <a:xfrm rot="10800000">
              <a:off x="6076955" y="3754809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432DDF1-7B21-4B71-D108-69225705E228}"/>
                </a:ext>
              </a:extLst>
            </p:cNvPr>
            <p:cNvSpPr/>
            <p:nvPr/>
          </p:nvSpPr>
          <p:spPr>
            <a:xfrm rot="10800000">
              <a:off x="5660479" y="3754809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804A6AA-F841-29E9-2449-FE07C9C62D67}"/>
              </a:ext>
            </a:extLst>
          </p:cNvPr>
          <p:cNvGrpSpPr/>
          <p:nvPr/>
        </p:nvGrpSpPr>
        <p:grpSpPr>
          <a:xfrm>
            <a:off x="5660479" y="2957077"/>
            <a:ext cx="2416400" cy="758993"/>
            <a:chOff x="5660479" y="2957077"/>
            <a:chExt cx="2416400" cy="75899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4D5CE7A-1EE2-4DA2-96CF-1F76C53D738C}"/>
                </a:ext>
              </a:extLst>
            </p:cNvPr>
            <p:cNvSpPr/>
            <p:nvPr/>
          </p:nvSpPr>
          <p:spPr>
            <a:xfrm rot="10800000">
              <a:off x="7716879" y="3356070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A1EB585-117D-3BB1-B860-EE94C14BBE05}"/>
                </a:ext>
              </a:extLst>
            </p:cNvPr>
            <p:cNvSpPr/>
            <p:nvPr/>
          </p:nvSpPr>
          <p:spPr>
            <a:xfrm rot="10800000">
              <a:off x="7716879" y="2959953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254E4BA-9E8A-76F8-881B-30033268BF2D}"/>
                </a:ext>
              </a:extLst>
            </p:cNvPr>
            <p:cNvSpPr/>
            <p:nvPr/>
          </p:nvSpPr>
          <p:spPr>
            <a:xfrm rot="10800000">
              <a:off x="7305937" y="335536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71C2851-D55F-4F30-725C-17BDD5C12559}"/>
                </a:ext>
              </a:extLst>
            </p:cNvPr>
            <p:cNvSpPr/>
            <p:nvPr/>
          </p:nvSpPr>
          <p:spPr>
            <a:xfrm rot="10800000">
              <a:off x="7305937" y="29592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1155A15-49E1-B705-4A8C-0E9D65B662BC}"/>
                </a:ext>
              </a:extLst>
            </p:cNvPr>
            <p:cNvSpPr/>
            <p:nvPr/>
          </p:nvSpPr>
          <p:spPr>
            <a:xfrm rot="10800000">
              <a:off x="6896917" y="335536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78C4062-60C9-8C2E-E299-C79936EF1F03}"/>
                </a:ext>
              </a:extLst>
            </p:cNvPr>
            <p:cNvSpPr/>
            <p:nvPr/>
          </p:nvSpPr>
          <p:spPr>
            <a:xfrm rot="10800000">
              <a:off x="6896917" y="29592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5E48A8B-32FF-C55C-4E80-857F08E9F486}"/>
                </a:ext>
              </a:extLst>
            </p:cNvPr>
            <p:cNvSpPr/>
            <p:nvPr/>
          </p:nvSpPr>
          <p:spPr>
            <a:xfrm rot="10800000">
              <a:off x="6485975" y="335465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756B217-2ABD-E0D6-DA03-4F7C77319BDB}"/>
                </a:ext>
              </a:extLst>
            </p:cNvPr>
            <p:cNvSpPr/>
            <p:nvPr/>
          </p:nvSpPr>
          <p:spPr>
            <a:xfrm rot="10800000">
              <a:off x="6485975" y="295854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3BCA28E-1F98-3CCF-FA0A-992189E5F6CE}"/>
                </a:ext>
              </a:extLst>
            </p:cNvPr>
            <p:cNvSpPr/>
            <p:nvPr/>
          </p:nvSpPr>
          <p:spPr>
            <a:xfrm rot="10800000">
              <a:off x="6076955" y="335319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3BDFBBE-7EFA-40BD-96BB-2C3CFF960A4B}"/>
                </a:ext>
              </a:extLst>
            </p:cNvPr>
            <p:cNvSpPr/>
            <p:nvPr/>
          </p:nvSpPr>
          <p:spPr>
            <a:xfrm rot="10800000">
              <a:off x="6076955" y="295707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EB1ECCB-344E-33F0-A470-E529AD2900C8}"/>
                </a:ext>
              </a:extLst>
            </p:cNvPr>
            <p:cNvSpPr/>
            <p:nvPr/>
          </p:nvSpPr>
          <p:spPr>
            <a:xfrm rot="10800000">
              <a:off x="5660479" y="335319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CDCB084-986C-0EBF-CEED-21ECFB856478}"/>
                </a:ext>
              </a:extLst>
            </p:cNvPr>
            <p:cNvSpPr/>
            <p:nvPr/>
          </p:nvSpPr>
          <p:spPr>
            <a:xfrm rot="10800000">
              <a:off x="5660479" y="295707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EE3D9863-91A1-4F61-7473-AE473A8A72AC}"/>
              </a:ext>
            </a:extLst>
          </p:cNvPr>
          <p:cNvSpPr/>
          <p:nvPr/>
        </p:nvSpPr>
        <p:spPr>
          <a:xfrm>
            <a:off x="1406253" y="4752409"/>
            <a:ext cx="68045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+mj-lt"/>
                <a:cs typeface="Arial" panose="020B0604020202020204" pitchFamily="34" charset="0"/>
              </a:rPr>
              <a:t>__ groups of 6 is the same as 2 groups of __ plus __ more</a:t>
            </a:r>
          </a:p>
          <a:p>
            <a:pPr algn="ctr"/>
            <a:endParaRPr lang="en-GB" sz="32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772E9AE-4743-0845-DEA8-4E2CBFD4CA14}"/>
              </a:ext>
            </a:extLst>
          </p:cNvPr>
          <p:cNvSpPr/>
          <p:nvPr/>
        </p:nvSpPr>
        <p:spPr>
          <a:xfrm>
            <a:off x="1571991" y="4623934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CE246CE-8BD2-EC0C-31F0-54C77A8D3FE7}"/>
              </a:ext>
            </a:extLst>
          </p:cNvPr>
          <p:cNvSpPr/>
          <p:nvPr/>
        </p:nvSpPr>
        <p:spPr>
          <a:xfrm>
            <a:off x="4333022" y="5260240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A26F731-5029-EE57-361A-BC7A7617C48C}"/>
              </a:ext>
            </a:extLst>
          </p:cNvPr>
          <p:cNvSpPr/>
          <p:nvPr/>
        </p:nvSpPr>
        <p:spPr>
          <a:xfrm>
            <a:off x="6082338" y="5260240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5" name="Picture 7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D54F857-7344-03CC-E529-C728479D8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49" y="87028"/>
            <a:ext cx="1233968" cy="1233968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A8B4843F-C3A4-B04B-5D01-89D6AF7907CE}"/>
              </a:ext>
            </a:extLst>
          </p:cNvPr>
          <p:cNvSpPr/>
          <p:nvPr/>
        </p:nvSpPr>
        <p:spPr>
          <a:xfrm>
            <a:off x="3142260" y="2982494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126137C-8182-2F1D-70D2-BFB71D8B461B}"/>
              </a:ext>
            </a:extLst>
          </p:cNvPr>
          <p:cNvSpPr/>
          <p:nvPr/>
        </p:nvSpPr>
        <p:spPr>
          <a:xfrm>
            <a:off x="1802350" y="206869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4C9FF0F-157C-D2DD-3B2F-5496E0AC3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43" y="80276"/>
            <a:ext cx="1302910" cy="130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7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6" grpId="0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FDBFAC-688C-51FC-A043-2C5119DFD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E476EAF7-4A86-F808-D013-4133E9EA4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1AD15C-3E5D-AC6E-E8C9-45C7C5BB0F71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1A9B2C7D-909D-6199-60EB-76996A80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/>
              <p:nvPr/>
            </p:nvSpPr>
            <p:spPr>
              <a:xfrm>
                <a:off x="1110371" y="1701542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7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71" y="1701542"/>
                <a:ext cx="2964588" cy="1323439"/>
              </a:xfrm>
              <a:prstGeom prst="rect">
                <a:avLst/>
              </a:prstGeom>
              <a:blipFill>
                <a:blip r:embed="rId4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D82E0C9-6441-0358-6746-35F72B752657}"/>
              </a:ext>
            </a:extLst>
          </p:cNvPr>
          <p:cNvSpPr/>
          <p:nvPr/>
        </p:nvSpPr>
        <p:spPr>
          <a:xfrm>
            <a:off x="3117750" y="1704418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/>
              <p:nvPr/>
            </p:nvSpPr>
            <p:spPr>
              <a:xfrm>
                <a:off x="5402663" y="1697187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7  + 7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63" y="1697187"/>
                <a:ext cx="2964588" cy="1323439"/>
              </a:xfrm>
              <a:prstGeom prst="rect">
                <a:avLst/>
              </a:prstGeom>
              <a:blipFill>
                <a:blip r:embed="rId5"/>
                <a:stretch>
                  <a:fillRect l="-2259" t="-10092" r="-2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EE3D9863-91A1-4F61-7473-AE473A8A72AC}"/>
              </a:ext>
            </a:extLst>
          </p:cNvPr>
          <p:cNvSpPr/>
          <p:nvPr/>
        </p:nvSpPr>
        <p:spPr>
          <a:xfrm>
            <a:off x="1406253" y="4752409"/>
            <a:ext cx="68045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+mj-lt"/>
                <a:cs typeface="Arial" panose="020B0604020202020204" pitchFamily="34" charset="0"/>
              </a:rPr>
              <a:t>__ groups of 7 is the same as 2 groups of __ plus __ more</a:t>
            </a:r>
          </a:p>
          <a:p>
            <a:pPr algn="ctr"/>
            <a:endParaRPr lang="en-GB" sz="32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772E9AE-4743-0845-DEA8-4E2CBFD4CA14}"/>
              </a:ext>
            </a:extLst>
          </p:cNvPr>
          <p:cNvSpPr/>
          <p:nvPr/>
        </p:nvSpPr>
        <p:spPr>
          <a:xfrm>
            <a:off x="1571991" y="4623934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CE246CE-8BD2-EC0C-31F0-54C77A8D3FE7}"/>
              </a:ext>
            </a:extLst>
          </p:cNvPr>
          <p:cNvSpPr/>
          <p:nvPr/>
        </p:nvSpPr>
        <p:spPr>
          <a:xfrm>
            <a:off x="4333022" y="5260240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A26F731-5029-EE57-361A-BC7A7617C48C}"/>
              </a:ext>
            </a:extLst>
          </p:cNvPr>
          <p:cNvSpPr/>
          <p:nvPr/>
        </p:nvSpPr>
        <p:spPr>
          <a:xfrm>
            <a:off x="6082338" y="5260240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5" name="Picture 7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D54F857-7344-03CC-E529-C728479D8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38" y="102589"/>
            <a:ext cx="1233968" cy="1233968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A8B4843F-C3A4-B04B-5D01-89D6AF7907CE}"/>
              </a:ext>
            </a:extLst>
          </p:cNvPr>
          <p:cNvSpPr/>
          <p:nvPr/>
        </p:nvSpPr>
        <p:spPr>
          <a:xfrm>
            <a:off x="3142260" y="2982494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126137C-8182-2F1D-70D2-BFB71D8B461B}"/>
              </a:ext>
            </a:extLst>
          </p:cNvPr>
          <p:cNvSpPr/>
          <p:nvPr/>
        </p:nvSpPr>
        <p:spPr>
          <a:xfrm>
            <a:off x="1802350" y="206869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4C9FF0F-157C-D2DD-3B2F-5496E0AC3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294" y="80276"/>
            <a:ext cx="1302910" cy="130246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43573C9-0926-3140-6C1E-F03031C4055C}"/>
              </a:ext>
            </a:extLst>
          </p:cNvPr>
          <p:cNvGrpSpPr/>
          <p:nvPr/>
        </p:nvGrpSpPr>
        <p:grpSpPr>
          <a:xfrm>
            <a:off x="706884" y="2957077"/>
            <a:ext cx="2819887" cy="1160609"/>
            <a:chOff x="706884" y="2957077"/>
            <a:chExt cx="2819887" cy="116060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D80D585-7A0B-3B9D-4922-7C475EEEE811}"/>
                </a:ext>
              </a:extLst>
            </p:cNvPr>
            <p:cNvGrpSpPr/>
            <p:nvPr/>
          </p:nvGrpSpPr>
          <p:grpSpPr>
            <a:xfrm rot="5400000">
              <a:off x="1738267" y="2329181"/>
              <a:ext cx="1160608" cy="2416400"/>
              <a:chOff x="2526511" y="1509385"/>
              <a:chExt cx="1160608" cy="2416400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151E46F-F961-AD5F-7BB3-C04D43572F5C}"/>
                  </a:ext>
                </a:extLst>
              </p:cNvPr>
              <p:cNvSpPr/>
              <p:nvPr/>
            </p:nvSpPr>
            <p:spPr>
              <a:xfrm rot="5400000">
                <a:off x="3327119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C680C96-89D5-551E-75DE-3F16B100A822}"/>
                  </a:ext>
                </a:extLst>
              </p:cNvPr>
              <p:cNvSpPr/>
              <p:nvPr/>
            </p:nvSpPr>
            <p:spPr>
              <a:xfrm rot="5400000">
                <a:off x="2925504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AC770AD-3CBC-B33E-D8E6-3060AC34BB56}"/>
                  </a:ext>
                </a:extLst>
              </p:cNvPr>
              <p:cNvSpPr/>
              <p:nvPr/>
            </p:nvSpPr>
            <p:spPr>
              <a:xfrm rot="5400000">
                <a:off x="2529387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50D80ED-BAE7-5C96-508D-20F0B5C1C49E}"/>
                  </a:ext>
                </a:extLst>
              </p:cNvPr>
              <p:cNvSpPr/>
              <p:nvPr/>
            </p:nvSpPr>
            <p:spPr>
              <a:xfrm rot="5400000">
                <a:off x="3326413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23F12B2-E59A-0F43-AFB7-7905DEEC51E3}"/>
                  </a:ext>
                </a:extLst>
              </p:cNvPr>
              <p:cNvSpPr/>
              <p:nvPr/>
            </p:nvSpPr>
            <p:spPr>
              <a:xfrm rot="5400000">
                <a:off x="2924798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0B29319-93E3-98C1-AE95-4B1F88323339}"/>
                  </a:ext>
                </a:extLst>
              </p:cNvPr>
              <p:cNvSpPr/>
              <p:nvPr/>
            </p:nvSpPr>
            <p:spPr>
              <a:xfrm rot="5400000">
                <a:off x="2528681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42283297-023D-3D7B-1E2C-CE4C178136EB}"/>
                  </a:ext>
                </a:extLst>
              </p:cNvPr>
              <p:cNvGrpSpPr/>
              <p:nvPr/>
            </p:nvGrpSpPr>
            <p:grpSpPr>
              <a:xfrm>
                <a:off x="2526511" y="2329347"/>
                <a:ext cx="1159902" cy="1596438"/>
                <a:chOff x="523538" y="1816947"/>
                <a:chExt cx="1159902" cy="1596438"/>
              </a:xfrm>
            </p:grpSpPr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C61444E3-963A-8374-3EB3-F83A5DB9DF48}"/>
                    </a:ext>
                  </a:extLst>
                </p:cNvPr>
                <p:cNvSpPr/>
                <p:nvPr/>
              </p:nvSpPr>
              <p:spPr>
                <a:xfrm rot="5400000">
                  <a:off x="1323440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B7FAA4C3-CDD3-5358-55EA-28240E8052F2}"/>
                    </a:ext>
                  </a:extLst>
                </p:cNvPr>
                <p:cNvSpPr/>
                <p:nvPr/>
              </p:nvSpPr>
              <p:spPr>
                <a:xfrm rot="5400000">
                  <a:off x="921825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57335EE4-EB24-027B-D1CC-EAA876A62EBD}"/>
                    </a:ext>
                  </a:extLst>
                </p:cNvPr>
                <p:cNvSpPr/>
                <p:nvPr/>
              </p:nvSpPr>
              <p:spPr>
                <a:xfrm rot="5400000">
                  <a:off x="525708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5A5C86E-7CD4-1830-B301-7512A466359E}"/>
                    </a:ext>
                  </a:extLst>
                </p:cNvPr>
                <p:cNvSpPr/>
                <p:nvPr/>
              </p:nvSpPr>
              <p:spPr>
                <a:xfrm rot="5400000">
                  <a:off x="1322734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6167F4B1-7C82-5D2E-EEE5-693CB25E710F}"/>
                    </a:ext>
                  </a:extLst>
                </p:cNvPr>
                <p:cNvSpPr/>
                <p:nvPr/>
              </p:nvSpPr>
              <p:spPr>
                <a:xfrm rot="5400000">
                  <a:off x="921119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C00106FD-F292-DC26-C134-5C8C298EA2EF}"/>
                    </a:ext>
                  </a:extLst>
                </p:cNvPr>
                <p:cNvSpPr/>
                <p:nvPr/>
              </p:nvSpPr>
              <p:spPr>
                <a:xfrm rot="5400000">
                  <a:off x="525002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3FC4B0C9-33FF-BA1F-D81E-1820E38F54AA}"/>
                    </a:ext>
                  </a:extLst>
                </p:cNvPr>
                <p:cNvSpPr/>
                <p:nvPr/>
              </p:nvSpPr>
              <p:spPr>
                <a:xfrm rot="5400000">
                  <a:off x="1321270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B4BC244A-0C09-DCE9-0D23-5F2F6D9751D0}"/>
                    </a:ext>
                  </a:extLst>
                </p:cNvPr>
                <p:cNvSpPr/>
                <p:nvPr/>
              </p:nvSpPr>
              <p:spPr>
                <a:xfrm rot="5400000">
                  <a:off x="919655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75DA5ACF-C040-F875-6C90-FA2D972122AE}"/>
                    </a:ext>
                  </a:extLst>
                </p:cNvPr>
                <p:cNvSpPr/>
                <p:nvPr/>
              </p:nvSpPr>
              <p:spPr>
                <a:xfrm rot="5400000">
                  <a:off x="523538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1103C47F-0EC9-2943-7CA0-D14A1DD88DD8}"/>
                    </a:ext>
                  </a:extLst>
                </p:cNvPr>
                <p:cNvSpPr/>
                <p:nvPr/>
              </p:nvSpPr>
              <p:spPr>
                <a:xfrm rot="5400000">
                  <a:off x="1321270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B31995B2-95D3-647A-9BAB-4FACB26F14A5}"/>
                    </a:ext>
                  </a:extLst>
                </p:cNvPr>
                <p:cNvSpPr/>
                <p:nvPr/>
              </p:nvSpPr>
              <p:spPr>
                <a:xfrm rot="5400000">
                  <a:off x="919655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84B5B0AD-B4EF-D81A-A445-E895AB1C0F6F}"/>
                    </a:ext>
                  </a:extLst>
                </p:cNvPr>
                <p:cNvSpPr/>
                <p:nvPr/>
              </p:nvSpPr>
              <p:spPr>
                <a:xfrm rot="5400000">
                  <a:off x="523538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FD61172-606E-B641-CBF8-F28731840547}"/>
                </a:ext>
              </a:extLst>
            </p:cNvPr>
            <p:cNvGrpSpPr/>
            <p:nvPr/>
          </p:nvGrpSpPr>
          <p:grpSpPr>
            <a:xfrm>
              <a:off x="706884" y="2959954"/>
              <a:ext cx="360000" cy="1157732"/>
              <a:chOff x="706884" y="2932353"/>
              <a:chExt cx="360000" cy="115773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8B5D47BC-95C8-0721-FC32-4F746514243B}"/>
                  </a:ext>
                </a:extLst>
              </p:cNvPr>
              <p:cNvSpPr/>
              <p:nvPr/>
            </p:nvSpPr>
            <p:spPr>
              <a:xfrm rot="10800000">
                <a:off x="706884" y="37300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9D429FF-CC56-7639-F7EE-73B0A79884B2}"/>
                  </a:ext>
                </a:extLst>
              </p:cNvPr>
              <p:cNvSpPr/>
              <p:nvPr/>
            </p:nvSpPr>
            <p:spPr>
              <a:xfrm rot="10800000">
                <a:off x="706884" y="332847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CDDA124-70E3-B46B-162E-DCC873458A36}"/>
                  </a:ext>
                </a:extLst>
              </p:cNvPr>
              <p:cNvSpPr/>
              <p:nvPr/>
            </p:nvSpPr>
            <p:spPr>
              <a:xfrm rot="10800000">
                <a:off x="706884" y="293235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A4C220-DBB0-DF2D-A6C1-5D55256A03E1}"/>
              </a:ext>
            </a:extLst>
          </p:cNvPr>
          <p:cNvGrpSpPr/>
          <p:nvPr/>
        </p:nvGrpSpPr>
        <p:grpSpPr>
          <a:xfrm>
            <a:off x="5660479" y="3754809"/>
            <a:ext cx="2825419" cy="362877"/>
            <a:chOff x="5660479" y="3754809"/>
            <a:chExt cx="2825419" cy="36287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9BDEC67-3A60-248A-DB98-E167E7A6A676}"/>
                </a:ext>
              </a:extLst>
            </p:cNvPr>
            <p:cNvGrpSpPr/>
            <p:nvPr/>
          </p:nvGrpSpPr>
          <p:grpSpPr>
            <a:xfrm>
              <a:off x="5660479" y="3754809"/>
              <a:ext cx="2416400" cy="362876"/>
              <a:chOff x="5660479" y="3754809"/>
              <a:chExt cx="2416400" cy="362876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0D98D09-F676-B7D6-F6E0-F773F3386E92}"/>
                  </a:ext>
                </a:extLst>
              </p:cNvPr>
              <p:cNvSpPr/>
              <p:nvPr/>
            </p:nvSpPr>
            <p:spPr>
              <a:xfrm rot="10800000">
                <a:off x="7716879" y="3757685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BFAAF31-B0F5-DFEC-6900-DCD860794030}"/>
                  </a:ext>
                </a:extLst>
              </p:cNvPr>
              <p:cNvSpPr/>
              <p:nvPr/>
            </p:nvSpPr>
            <p:spPr>
              <a:xfrm rot="10800000">
                <a:off x="7305937" y="3756979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9725B5A-3408-186E-CFFC-6D6F576E0F87}"/>
                  </a:ext>
                </a:extLst>
              </p:cNvPr>
              <p:cNvSpPr/>
              <p:nvPr/>
            </p:nvSpPr>
            <p:spPr>
              <a:xfrm rot="10800000">
                <a:off x="6896917" y="3756979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76B405B-5F92-0481-7BBB-82EF4A0F8E37}"/>
                  </a:ext>
                </a:extLst>
              </p:cNvPr>
              <p:cNvSpPr/>
              <p:nvPr/>
            </p:nvSpPr>
            <p:spPr>
              <a:xfrm rot="10800000">
                <a:off x="6485975" y="3756273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10BD88F-42D8-448C-38D6-FDC7CB20CC6C}"/>
                  </a:ext>
                </a:extLst>
              </p:cNvPr>
              <p:cNvSpPr/>
              <p:nvPr/>
            </p:nvSpPr>
            <p:spPr>
              <a:xfrm rot="10800000">
                <a:off x="6076955" y="3754809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3432DDF1-7B21-4B71-D108-69225705E228}"/>
                  </a:ext>
                </a:extLst>
              </p:cNvPr>
              <p:cNvSpPr/>
              <p:nvPr/>
            </p:nvSpPr>
            <p:spPr>
              <a:xfrm rot="10800000">
                <a:off x="5660479" y="3754809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B2323D-E472-32B1-CBA4-002D1879CABA}"/>
                </a:ext>
              </a:extLst>
            </p:cNvPr>
            <p:cNvSpPr/>
            <p:nvPr/>
          </p:nvSpPr>
          <p:spPr>
            <a:xfrm rot="10800000">
              <a:off x="8125898" y="3757686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F468E2E-661D-7AF6-4412-ECA61539B8EC}"/>
              </a:ext>
            </a:extLst>
          </p:cNvPr>
          <p:cNvGrpSpPr/>
          <p:nvPr/>
        </p:nvGrpSpPr>
        <p:grpSpPr>
          <a:xfrm>
            <a:off x="5660479" y="2957077"/>
            <a:ext cx="2825419" cy="758994"/>
            <a:chOff x="5660479" y="2957077"/>
            <a:chExt cx="2825419" cy="758994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804A6AA-F841-29E9-2449-FE07C9C62D67}"/>
                </a:ext>
              </a:extLst>
            </p:cNvPr>
            <p:cNvGrpSpPr/>
            <p:nvPr/>
          </p:nvGrpSpPr>
          <p:grpSpPr>
            <a:xfrm>
              <a:off x="5660479" y="2957077"/>
              <a:ext cx="2416400" cy="758993"/>
              <a:chOff x="5660479" y="2957077"/>
              <a:chExt cx="2416400" cy="75899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4D5CE7A-1EE2-4DA2-96CF-1F76C53D738C}"/>
                  </a:ext>
                </a:extLst>
              </p:cNvPr>
              <p:cNvSpPr/>
              <p:nvPr/>
            </p:nvSpPr>
            <p:spPr>
              <a:xfrm rot="10800000">
                <a:off x="7716879" y="335607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A1EB585-117D-3BB1-B860-EE94C14BBE05}"/>
                  </a:ext>
                </a:extLst>
              </p:cNvPr>
              <p:cNvSpPr/>
              <p:nvPr/>
            </p:nvSpPr>
            <p:spPr>
              <a:xfrm rot="10800000">
                <a:off x="7716879" y="295995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254E4BA-9E8A-76F8-881B-30033268BF2D}"/>
                  </a:ext>
                </a:extLst>
              </p:cNvPr>
              <p:cNvSpPr/>
              <p:nvPr/>
            </p:nvSpPr>
            <p:spPr>
              <a:xfrm rot="10800000">
                <a:off x="7305937" y="335536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71C2851-D55F-4F30-725C-17BDD5C12559}"/>
                  </a:ext>
                </a:extLst>
              </p:cNvPr>
              <p:cNvSpPr/>
              <p:nvPr/>
            </p:nvSpPr>
            <p:spPr>
              <a:xfrm rot="10800000">
                <a:off x="7305937" y="29592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1155A15-49E1-B705-4A8C-0E9D65B662BC}"/>
                  </a:ext>
                </a:extLst>
              </p:cNvPr>
              <p:cNvSpPr/>
              <p:nvPr/>
            </p:nvSpPr>
            <p:spPr>
              <a:xfrm rot="10800000">
                <a:off x="6896917" y="335536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78C4062-60C9-8C2E-E299-C79936EF1F03}"/>
                  </a:ext>
                </a:extLst>
              </p:cNvPr>
              <p:cNvSpPr/>
              <p:nvPr/>
            </p:nvSpPr>
            <p:spPr>
              <a:xfrm rot="10800000">
                <a:off x="6896917" y="29592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5E48A8B-32FF-C55C-4E80-857F08E9F486}"/>
                  </a:ext>
                </a:extLst>
              </p:cNvPr>
              <p:cNvSpPr/>
              <p:nvPr/>
            </p:nvSpPr>
            <p:spPr>
              <a:xfrm rot="10800000">
                <a:off x="6485975" y="335465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756B217-2ABD-E0D6-DA03-4F7C77319BDB}"/>
                  </a:ext>
                </a:extLst>
              </p:cNvPr>
              <p:cNvSpPr/>
              <p:nvPr/>
            </p:nvSpPr>
            <p:spPr>
              <a:xfrm rot="10800000">
                <a:off x="6485975" y="295854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3BCA28E-1F98-3CCF-FA0A-992189E5F6CE}"/>
                  </a:ext>
                </a:extLst>
              </p:cNvPr>
              <p:cNvSpPr/>
              <p:nvPr/>
            </p:nvSpPr>
            <p:spPr>
              <a:xfrm rot="10800000">
                <a:off x="6076955" y="335319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3BDFBBE-7EFA-40BD-96BB-2C3CFF960A4B}"/>
                  </a:ext>
                </a:extLst>
              </p:cNvPr>
              <p:cNvSpPr/>
              <p:nvPr/>
            </p:nvSpPr>
            <p:spPr>
              <a:xfrm rot="10800000">
                <a:off x="6076955" y="295707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EB1ECCB-344E-33F0-A470-E529AD2900C8}"/>
                  </a:ext>
                </a:extLst>
              </p:cNvPr>
              <p:cNvSpPr/>
              <p:nvPr/>
            </p:nvSpPr>
            <p:spPr>
              <a:xfrm rot="10800000">
                <a:off x="5660479" y="335319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8CDCB084-986C-0EBF-CEED-21ECFB856478}"/>
                  </a:ext>
                </a:extLst>
              </p:cNvPr>
              <p:cNvSpPr/>
              <p:nvPr/>
            </p:nvSpPr>
            <p:spPr>
              <a:xfrm rot="10800000">
                <a:off x="5660479" y="295707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570AC36-8C40-C685-846B-4B4DD789A3AE}"/>
                </a:ext>
              </a:extLst>
            </p:cNvPr>
            <p:cNvSpPr/>
            <p:nvPr/>
          </p:nvSpPr>
          <p:spPr>
            <a:xfrm rot="10800000">
              <a:off x="8125898" y="335607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15CF9F2-6C55-A00F-82F9-307F251E94DA}"/>
                </a:ext>
              </a:extLst>
            </p:cNvPr>
            <p:cNvSpPr/>
            <p:nvPr/>
          </p:nvSpPr>
          <p:spPr>
            <a:xfrm rot="10800000">
              <a:off x="8125898" y="295995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5588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6" grpId="0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66DE4DED-224A-CFBC-C974-9B22E37C2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54" y="1429202"/>
            <a:ext cx="1378132" cy="15151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99" y="132816"/>
            <a:ext cx="1202400" cy="1201990"/>
          </a:xfrm>
          <a:prstGeom prst="rect">
            <a:avLst/>
          </a:prstGeom>
        </p:spPr>
      </p:pic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795162" y="454013"/>
            <a:ext cx="6012778" cy="1950379"/>
          </a:xfrm>
          <a:prstGeom prst="wedgeRoundRectCallout">
            <a:avLst>
              <a:gd name="adj1" fmla="val -78565"/>
              <a:gd name="adj2" fmla="val 3264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 wan to solve 3 x 8 </a:t>
            </a:r>
            <a:r>
              <a:rPr lang="en-US" sz="2800" dirty="0">
                <a:solidFill>
                  <a:schemeClr val="tx1"/>
                </a:solidFill>
              </a:rPr>
              <a:t>using the ‘double and one more group’ strategy.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Can you help?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4F2BD14-E0CE-3873-384B-8E3BF1F44DFA}"/>
              </a:ext>
            </a:extLst>
          </p:cNvPr>
          <p:cNvSpPr/>
          <p:nvPr/>
        </p:nvSpPr>
        <p:spPr>
          <a:xfrm>
            <a:off x="2824658" y="445904"/>
            <a:ext cx="6012778" cy="1950379"/>
          </a:xfrm>
          <a:prstGeom prst="wedgeRoundRectCallout">
            <a:avLst>
              <a:gd name="adj1" fmla="val -78565"/>
              <a:gd name="adj2" fmla="val 3264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Great! What do I need to do first?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17D5D6D-F069-9AC9-FF31-05335033C8BB}"/>
              </a:ext>
            </a:extLst>
          </p:cNvPr>
          <p:cNvSpPr/>
          <p:nvPr/>
        </p:nvSpPr>
        <p:spPr>
          <a:xfrm>
            <a:off x="2795162" y="452328"/>
            <a:ext cx="6012778" cy="1950379"/>
          </a:xfrm>
          <a:prstGeom prst="wedgeRoundRectCallout">
            <a:avLst>
              <a:gd name="adj1" fmla="val -78565"/>
              <a:gd name="adj2" fmla="val 3264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What do I do next?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755F0F0-6025-FE16-545A-CBA253A79948}"/>
              </a:ext>
            </a:extLst>
          </p:cNvPr>
          <p:cNvSpPr/>
          <p:nvPr/>
        </p:nvSpPr>
        <p:spPr>
          <a:xfrm>
            <a:off x="2610471" y="2881444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+</a:t>
            </a:r>
          </a:p>
          <a:p>
            <a:pPr algn="ctr"/>
            <a:endParaRPr lang="en-GB" sz="32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5F6AC9C-DFB5-EA79-7DE5-E39D1C8EE2FF}"/>
              </a:ext>
            </a:extLst>
          </p:cNvPr>
          <p:cNvSpPr/>
          <p:nvPr/>
        </p:nvSpPr>
        <p:spPr>
          <a:xfrm>
            <a:off x="3316179" y="4295412"/>
            <a:ext cx="6655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dirty="0">
                <a:cs typeface="Arial" panose="020B0604020202020204" pitchFamily="34" charset="0"/>
              </a:rPr>
              <a:t>+</a:t>
            </a:r>
            <a:r>
              <a:rPr lang="en-GB" sz="3200" dirty="0">
                <a:cs typeface="Arial" panose="020B0604020202020204" pitchFamily="34" charset="0"/>
              </a:rPr>
              <a:t>    </a:t>
            </a:r>
            <a:r>
              <a:rPr lang="en-US" sz="32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more 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8EB14E8-9989-13B0-F5DC-0FD0CBED2E58}"/>
              </a:ext>
            </a:extLst>
          </p:cNvPr>
          <p:cNvSpPr/>
          <p:nvPr/>
        </p:nvSpPr>
        <p:spPr>
          <a:xfrm>
            <a:off x="7054388" y="4400487"/>
            <a:ext cx="26257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n-US" sz="32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endParaRPr lang="en-US" sz="32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7FD058-6E9F-358F-3E44-A5B80018502D}"/>
              </a:ext>
            </a:extLst>
          </p:cNvPr>
          <p:cNvGrpSpPr/>
          <p:nvPr/>
        </p:nvGrpSpPr>
        <p:grpSpPr>
          <a:xfrm>
            <a:off x="2890195" y="2605909"/>
            <a:ext cx="664799" cy="1278806"/>
            <a:chOff x="578409" y="3520696"/>
            <a:chExt cx="664799" cy="127880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97A89C9-07E4-2F9E-4029-EF0555282BDC}"/>
                </a:ext>
              </a:extLst>
            </p:cNvPr>
            <p:cNvGrpSpPr/>
            <p:nvPr/>
          </p:nvGrpSpPr>
          <p:grpSpPr>
            <a:xfrm>
              <a:off x="578409" y="3520696"/>
              <a:ext cx="659466" cy="943998"/>
              <a:chOff x="2948251" y="3175466"/>
              <a:chExt cx="659466" cy="943998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8E1A9C09-9AB9-2A3B-5E22-4792812E8F70}"/>
                  </a:ext>
                </a:extLst>
              </p:cNvPr>
              <p:cNvGrpSpPr/>
              <p:nvPr/>
            </p:nvGrpSpPr>
            <p:grpSpPr>
              <a:xfrm>
                <a:off x="2948251" y="3175467"/>
                <a:ext cx="253533" cy="943997"/>
                <a:chOff x="2948251" y="3175467"/>
                <a:chExt cx="253533" cy="943997"/>
              </a:xfrm>
            </p:grpSpPr>
            <p:pic>
              <p:nvPicPr>
                <p:cNvPr id="13" name="Picture 12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A0AD7CC0-5692-C2C7-0385-8684CC64A2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175467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14" name="Picture 13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08C43092-E0AF-F4E2-4D20-F893BB282D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520699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21" name="Picture 20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2BBC1F65-3875-03A7-BEDF-6B16C964E7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865931"/>
                  <a:ext cx="253533" cy="253533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687404C-63DA-B714-4EF6-B886EBEEEB39}"/>
                  </a:ext>
                </a:extLst>
              </p:cNvPr>
              <p:cNvGrpSpPr/>
              <p:nvPr/>
            </p:nvGrpSpPr>
            <p:grpSpPr>
              <a:xfrm>
                <a:off x="3354184" y="3175466"/>
                <a:ext cx="253533" cy="943997"/>
                <a:chOff x="2948251" y="3175467"/>
                <a:chExt cx="253533" cy="943997"/>
              </a:xfrm>
            </p:grpSpPr>
            <p:pic>
              <p:nvPicPr>
                <p:cNvPr id="24" name="Picture 23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E0964092-9732-CA55-FB9D-441D051998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175467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25" name="Picture 24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559A1ADF-58BF-BD4D-C346-580004D4A8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520699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26" name="Picture 25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95C840E5-704C-2D15-D005-FC5EE1AF2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865931"/>
                  <a:ext cx="253533" cy="253533"/>
                </a:xfrm>
                <a:prstGeom prst="rect">
                  <a:avLst/>
                </a:prstGeom>
              </p:spPr>
            </p:pic>
          </p:grpSp>
        </p:grpSp>
        <p:pic>
          <p:nvPicPr>
            <p:cNvPr id="2" name="Picture 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8EE794E8-500C-4528-DA94-1C22BB4DB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308" y="4545969"/>
              <a:ext cx="253533" cy="253533"/>
            </a:xfrm>
            <a:prstGeom prst="rect">
              <a:avLst/>
            </a:prstGeom>
          </p:spPr>
        </p:pic>
        <p:pic>
          <p:nvPicPr>
            <p:cNvPr id="33" name="Picture 3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096BB73-1A0B-EBCE-43EA-66CA8F8CA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9675" y="4545969"/>
              <a:ext cx="253533" cy="253533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A565BEE-CCCF-A8B6-BF46-171C1E1A89C5}"/>
              </a:ext>
            </a:extLst>
          </p:cNvPr>
          <p:cNvGrpSpPr/>
          <p:nvPr/>
        </p:nvGrpSpPr>
        <p:grpSpPr>
          <a:xfrm>
            <a:off x="4808317" y="2595327"/>
            <a:ext cx="664799" cy="1278806"/>
            <a:chOff x="578409" y="3520696"/>
            <a:chExt cx="664799" cy="127880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DE6F1D4-5166-2EB7-5C3C-3E1D52971618}"/>
                </a:ext>
              </a:extLst>
            </p:cNvPr>
            <p:cNvGrpSpPr/>
            <p:nvPr/>
          </p:nvGrpSpPr>
          <p:grpSpPr>
            <a:xfrm>
              <a:off x="578409" y="3520696"/>
              <a:ext cx="659466" cy="943998"/>
              <a:chOff x="2948251" y="3175466"/>
              <a:chExt cx="659466" cy="943998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D87189F-50B6-2319-AD64-7198BA1053E1}"/>
                  </a:ext>
                </a:extLst>
              </p:cNvPr>
              <p:cNvGrpSpPr/>
              <p:nvPr/>
            </p:nvGrpSpPr>
            <p:grpSpPr>
              <a:xfrm>
                <a:off x="2948251" y="3175467"/>
                <a:ext cx="253533" cy="943997"/>
                <a:chOff x="2948251" y="3175467"/>
                <a:chExt cx="253533" cy="943997"/>
              </a:xfrm>
            </p:grpSpPr>
            <p:pic>
              <p:nvPicPr>
                <p:cNvPr id="63" name="Picture 62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1185C89D-C206-593E-5FB0-C4EFCB0123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175467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65" name="Picture 64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74A85CCF-913D-7ADB-9FED-7B17ED8032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520699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69" name="Picture 68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F2A832CA-18BD-EAB2-8989-09FDFC5405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865931"/>
                  <a:ext cx="253533" cy="253533"/>
                </a:xfrm>
                <a:prstGeom prst="rect">
                  <a:avLst/>
                </a:prstGeom>
              </p:spPr>
            </p:pic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FC51D07-290A-60DD-3695-19D68EB9B155}"/>
                  </a:ext>
                </a:extLst>
              </p:cNvPr>
              <p:cNvGrpSpPr/>
              <p:nvPr/>
            </p:nvGrpSpPr>
            <p:grpSpPr>
              <a:xfrm>
                <a:off x="3354184" y="3175466"/>
                <a:ext cx="253533" cy="943997"/>
                <a:chOff x="2948251" y="3175467"/>
                <a:chExt cx="253533" cy="943997"/>
              </a:xfrm>
            </p:grpSpPr>
            <p:pic>
              <p:nvPicPr>
                <p:cNvPr id="51" name="Picture 50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C330ED57-E810-5D58-CA38-E77720A2E5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175467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60" name="Picture 59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022B3117-8BD4-59C2-5E00-69C13F7797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520699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61" name="Picture 60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43E0E075-F665-A15D-9184-7F3CF81581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865931"/>
                  <a:ext cx="253533" cy="253533"/>
                </a:xfrm>
                <a:prstGeom prst="rect">
                  <a:avLst/>
                </a:prstGeom>
              </p:spPr>
            </p:pic>
          </p:grpSp>
        </p:grpSp>
        <p:pic>
          <p:nvPicPr>
            <p:cNvPr id="47" name="Picture 4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1C34884D-5126-9E6A-3F6E-358981DFF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308" y="4545969"/>
              <a:ext cx="253533" cy="253533"/>
            </a:xfrm>
            <a:prstGeom prst="rect">
              <a:avLst/>
            </a:prstGeom>
          </p:spPr>
        </p:pic>
        <p:pic>
          <p:nvPicPr>
            <p:cNvPr id="48" name="Picture 47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1C6D4CC0-C77B-7814-1B1F-CBEBC8946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9675" y="4545969"/>
              <a:ext cx="253533" cy="253533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EEC9B0E-9E61-1D3B-9E35-F524DB43D1CF}"/>
              </a:ext>
            </a:extLst>
          </p:cNvPr>
          <p:cNvGrpSpPr/>
          <p:nvPr/>
        </p:nvGrpSpPr>
        <p:grpSpPr>
          <a:xfrm>
            <a:off x="4982984" y="2605909"/>
            <a:ext cx="3054992" cy="1612403"/>
            <a:chOff x="4982984" y="2605909"/>
            <a:chExt cx="3054992" cy="1612403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8C93FAE-1D97-0603-0C84-9E3FC96D838F}"/>
                </a:ext>
              </a:extLst>
            </p:cNvPr>
            <p:cNvSpPr/>
            <p:nvPr/>
          </p:nvSpPr>
          <p:spPr>
            <a:xfrm>
              <a:off x="4982984" y="2894873"/>
              <a:ext cx="296458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800" dirty="0">
                  <a:latin typeface="+mj-lt"/>
                  <a:cs typeface="Arial" panose="020B0604020202020204" pitchFamily="34" charset="0"/>
                </a:rPr>
                <a:t>+</a:t>
              </a:r>
            </a:p>
            <a:p>
              <a:pPr algn="ctr"/>
              <a:endParaRPr lang="en-GB" sz="3200" dirty="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6AF6FB7-62FA-21DF-39D0-80AF5D3C307E}"/>
                </a:ext>
              </a:extLst>
            </p:cNvPr>
            <p:cNvGrpSpPr/>
            <p:nvPr/>
          </p:nvGrpSpPr>
          <p:grpSpPr>
            <a:xfrm>
              <a:off x="7373177" y="2605909"/>
              <a:ext cx="664799" cy="1278806"/>
              <a:chOff x="578409" y="3520696"/>
              <a:chExt cx="664799" cy="1278806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8B34EAB2-164D-B553-6715-03F82301C5D0}"/>
                  </a:ext>
                </a:extLst>
              </p:cNvPr>
              <p:cNvGrpSpPr/>
              <p:nvPr/>
            </p:nvGrpSpPr>
            <p:grpSpPr>
              <a:xfrm>
                <a:off x="578409" y="3520696"/>
                <a:ext cx="659466" cy="943998"/>
                <a:chOff x="2948251" y="3175466"/>
                <a:chExt cx="659466" cy="943998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DA2AE15B-0C7A-1279-40BC-5E8238D5A7BD}"/>
                    </a:ext>
                  </a:extLst>
                </p:cNvPr>
                <p:cNvGrpSpPr/>
                <p:nvPr/>
              </p:nvGrpSpPr>
              <p:grpSpPr>
                <a:xfrm>
                  <a:off x="2948251" y="3175467"/>
                  <a:ext cx="253533" cy="943997"/>
                  <a:chOff x="2948251" y="3175467"/>
                  <a:chExt cx="253533" cy="943997"/>
                </a:xfrm>
              </p:grpSpPr>
              <p:pic>
                <p:nvPicPr>
                  <p:cNvPr id="86" name="Picture 85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3F17A237-5DDA-F031-1F9F-3FA55A30E1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948251" y="3175467"/>
                    <a:ext cx="253533" cy="253533"/>
                  </a:xfrm>
                  <a:prstGeom prst="rect">
                    <a:avLst/>
                  </a:prstGeom>
                </p:spPr>
              </p:pic>
              <p:pic>
                <p:nvPicPr>
                  <p:cNvPr id="87" name="Picture 86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5737B325-7934-5171-5862-ABE2CC2691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948251" y="3520699"/>
                    <a:ext cx="253533" cy="253533"/>
                  </a:xfrm>
                  <a:prstGeom prst="rect">
                    <a:avLst/>
                  </a:prstGeom>
                </p:spPr>
              </p:pic>
              <p:pic>
                <p:nvPicPr>
                  <p:cNvPr id="88" name="Picture 87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8B768BAB-16D0-7196-2F1B-AA1D986796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948251" y="3865931"/>
                    <a:ext cx="253533" cy="25353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EC0E2CEA-9DE5-6CED-D692-75AC73EAFE4D}"/>
                    </a:ext>
                  </a:extLst>
                </p:cNvPr>
                <p:cNvGrpSpPr/>
                <p:nvPr/>
              </p:nvGrpSpPr>
              <p:grpSpPr>
                <a:xfrm>
                  <a:off x="3354184" y="3175466"/>
                  <a:ext cx="253533" cy="943997"/>
                  <a:chOff x="2948251" y="3175467"/>
                  <a:chExt cx="253533" cy="943997"/>
                </a:xfrm>
              </p:grpSpPr>
              <p:pic>
                <p:nvPicPr>
                  <p:cNvPr id="81" name="Picture 80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19C392AA-154E-8460-737F-A3F28B8E18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948251" y="3175467"/>
                    <a:ext cx="253533" cy="253533"/>
                  </a:xfrm>
                  <a:prstGeom prst="rect">
                    <a:avLst/>
                  </a:prstGeom>
                </p:spPr>
              </p:pic>
              <p:pic>
                <p:nvPicPr>
                  <p:cNvPr id="84" name="Picture 83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820D4F06-9F1E-3491-E391-CC9268D97D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948251" y="3520699"/>
                    <a:ext cx="253533" cy="253533"/>
                  </a:xfrm>
                  <a:prstGeom prst="rect">
                    <a:avLst/>
                  </a:prstGeom>
                </p:spPr>
              </p:pic>
              <p:pic>
                <p:nvPicPr>
                  <p:cNvPr id="85" name="Picture 84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517DB038-E9C5-2DE1-EC0E-9B79680A84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948251" y="3865931"/>
                    <a:ext cx="253533" cy="25353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72" name="Picture 71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43CBAF4B-0AEF-D942-C1C0-F0D6A6676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4308" y="4545969"/>
                <a:ext cx="253533" cy="253533"/>
              </a:xfrm>
              <a:prstGeom prst="rect">
                <a:avLst/>
              </a:prstGeom>
            </p:spPr>
          </p:pic>
          <p:pic>
            <p:nvPicPr>
              <p:cNvPr id="73" name="Picture 72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EED10EF4-E6D6-38EB-66C1-65018108F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9675" y="4545969"/>
                <a:ext cx="253533" cy="253533"/>
              </a:xfrm>
              <a:prstGeom prst="rect">
                <a:avLst/>
              </a:prstGeom>
            </p:spPr>
          </p:pic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B1AD9F1-E957-E53B-2780-D7FD4197C8E5}"/>
              </a:ext>
            </a:extLst>
          </p:cNvPr>
          <p:cNvGrpSpPr/>
          <p:nvPr/>
        </p:nvGrpSpPr>
        <p:grpSpPr>
          <a:xfrm>
            <a:off x="837841" y="3923265"/>
            <a:ext cx="6655600" cy="2651702"/>
            <a:chOff x="837841" y="3923265"/>
            <a:chExt cx="6655600" cy="265170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E791507-6F81-1DA0-4FDC-7F4C169BBD00}"/>
                </a:ext>
              </a:extLst>
            </p:cNvPr>
            <p:cNvGrpSpPr/>
            <p:nvPr/>
          </p:nvGrpSpPr>
          <p:grpSpPr>
            <a:xfrm>
              <a:off x="837841" y="3923265"/>
              <a:ext cx="6655600" cy="2651702"/>
              <a:chOff x="837841" y="3923265"/>
              <a:chExt cx="6655600" cy="2651702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BE8A9A14-DA3C-C41A-1A4D-DFC09B0055BA}"/>
                  </a:ext>
                </a:extLst>
              </p:cNvPr>
              <p:cNvGrpSpPr/>
              <p:nvPr/>
            </p:nvGrpSpPr>
            <p:grpSpPr>
              <a:xfrm>
                <a:off x="837841" y="3923265"/>
                <a:ext cx="6655600" cy="1055186"/>
                <a:chOff x="837841" y="3923265"/>
                <a:chExt cx="6655600" cy="1055186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9D13D929-D144-511E-2B59-75057D75173C}"/>
                    </a:ext>
                  </a:extLst>
                </p:cNvPr>
                <p:cNvSpPr/>
                <p:nvPr/>
              </p:nvSpPr>
              <p:spPr>
                <a:xfrm>
                  <a:off x="837841" y="4393676"/>
                  <a:ext cx="6655600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1" cap="none" spc="0" dirty="0">
                      <a:ln w="28575">
                        <a:noFill/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Double 8</a:t>
                  </a:r>
                </a:p>
              </p:txBody>
            </p:sp>
            <p:sp>
              <p:nvSpPr>
                <p:cNvPr id="78" name="Left Brace 77">
                  <a:extLst>
                    <a:ext uri="{FF2B5EF4-FFF2-40B4-BE49-F238E27FC236}">
                      <a16:creationId xmlns:a16="http://schemas.microsoft.com/office/drawing/2014/main" id="{E5649456-C1AF-EDC3-F39D-5F5A266823D3}"/>
                    </a:ext>
                  </a:extLst>
                </p:cNvPr>
                <p:cNvSpPr/>
                <p:nvPr/>
              </p:nvSpPr>
              <p:spPr>
                <a:xfrm rot="16200000">
                  <a:off x="3866561" y="2517959"/>
                  <a:ext cx="559179" cy="3369792"/>
                </a:xfrm>
                <a:prstGeom prst="lef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32E82870-0FFE-EBBA-63D9-EC67483CB463}"/>
                  </a:ext>
                </a:extLst>
              </p:cNvPr>
              <p:cNvGrpSpPr/>
              <p:nvPr/>
            </p:nvGrpSpPr>
            <p:grpSpPr>
              <a:xfrm>
                <a:off x="3761874" y="5144778"/>
                <a:ext cx="1209232" cy="1430189"/>
                <a:chOff x="3761874" y="5144778"/>
                <a:chExt cx="1209232" cy="1430189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53A89C0E-F5EB-FCAA-1FCA-604103901881}"/>
                    </a:ext>
                  </a:extLst>
                </p:cNvPr>
                <p:cNvGrpSpPr/>
                <p:nvPr/>
              </p:nvGrpSpPr>
              <p:grpSpPr>
                <a:xfrm>
                  <a:off x="3761874" y="5144778"/>
                  <a:ext cx="848509" cy="1430189"/>
                  <a:chOff x="1008842" y="4889495"/>
                  <a:chExt cx="848509" cy="1430189"/>
                </a:xfrm>
              </p:grpSpPr>
              <p:pic>
                <p:nvPicPr>
                  <p:cNvPr id="12" name="Picture 11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id="{F01264B8-7F92-C6C8-DC14-A11D250ABF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sharpenSoften amount="50000"/>
                            </a14:imgEffect>
                            <a14:imgEffect>
                              <a14:brightnessContrast bright="20000" contrast="40000"/>
                            </a14:imgEffect>
                          </a14:imgLayer>
                        </a14:imgProps>
                      </a:ext>
                    </a:extLst>
                  </a:blip>
                  <a:srcRect l="39151" t="10309" r="40209" b="7928"/>
                  <a:stretch/>
                </p:blipFill>
                <p:spPr>
                  <a:xfrm>
                    <a:off x="1008842" y="4889495"/>
                    <a:ext cx="361019" cy="1430189"/>
                  </a:xfrm>
                  <a:prstGeom prst="rect">
                    <a:avLst/>
                  </a:prstGeom>
                </p:spPr>
              </p:pic>
              <p:pic>
                <p:nvPicPr>
                  <p:cNvPr id="66" name="Picture 65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C063D129-8A0C-3881-9053-298207B8AA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603818" y="5175265"/>
                    <a:ext cx="253533" cy="253533"/>
                  </a:xfrm>
                  <a:prstGeom prst="rect">
                    <a:avLst/>
                  </a:prstGeom>
                </p:spPr>
              </p:pic>
              <p:pic>
                <p:nvPicPr>
                  <p:cNvPr id="67" name="Picture 66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A2D45E04-906A-5284-DA40-020B81FB4E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603818" y="5523403"/>
                    <a:ext cx="253533" cy="25353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7" name="Picture 36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23B3F2BE-F837-CEBD-1E6D-84ED1270B0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17573" y="5433199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40" name="Picture 39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16E737CC-AE6D-3614-3F67-0B76C49C89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17573" y="5781337"/>
                  <a:ext cx="253533" cy="253533"/>
                </a:xfrm>
                <a:prstGeom prst="rect">
                  <a:avLst/>
                </a:prstGeom>
              </p:spPr>
            </p:pic>
          </p:grpSp>
        </p:grpSp>
        <p:pic>
          <p:nvPicPr>
            <p:cNvPr id="89" name="Picture 88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070BC0DD-7069-151E-6944-9C26ECE20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6850" y="6091385"/>
              <a:ext cx="253533" cy="253533"/>
            </a:xfrm>
            <a:prstGeom prst="rect">
              <a:avLst/>
            </a:prstGeom>
          </p:spPr>
        </p:pic>
        <p:pic>
          <p:nvPicPr>
            <p:cNvPr id="90" name="Picture 8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C9B1EF71-252B-8DB2-1A27-92D2AC52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7573" y="6094036"/>
              <a:ext cx="253533" cy="253533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127EE32-B9B5-5F46-7A4F-29ACFFFB2365}"/>
              </a:ext>
            </a:extLst>
          </p:cNvPr>
          <p:cNvGrpSpPr/>
          <p:nvPr/>
        </p:nvGrpSpPr>
        <p:grpSpPr>
          <a:xfrm>
            <a:off x="2795944" y="5030669"/>
            <a:ext cx="4561311" cy="1618778"/>
            <a:chOff x="-1533464" y="5141656"/>
            <a:chExt cx="4561311" cy="1618778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3BB928B-C83E-4A70-D7E7-AF74802A3143}"/>
                </a:ext>
              </a:extLst>
            </p:cNvPr>
            <p:cNvGrpSpPr/>
            <p:nvPr/>
          </p:nvGrpSpPr>
          <p:grpSpPr>
            <a:xfrm>
              <a:off x="-1533464" y="5141656"/>
              <a:ext cx="4561311" cy="1618778"/>
              <a:chOff x="-2315754" y="4648517"/>
              <a:chExt cx="4561311" cy="1618778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960FB6F-2546-EC0E-EA8B-8932DA5CAC54}"/>
                  </a:ext>
                </a:extLst>
              </p:cNvPr>
              <p:cNvSpPr/>
              <p:nvPr/>
            </p:nvSpPr>
            <p:spPr>
              <a:xfrm>
                <a:off x="-2315754" y="4648517"/>
                <a:ext cx="4561311" cy="1618778"/>
              </a:xfrm>
              <a:prstGeom prst="rect">
                <a:avLst/>
              </a:prstGeom>
              <a:solidFill>
                <a:srgbClr val="EBF1D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EF0BC745-3E70-7CC2-3C4B-C97B61142BCD}"/>
                  </a:ext>
                </a:extLst>
              </p:cNvPr>
              <p:cNvGrpSpPr/>
              <p:nvPr/>
            </p:nvGrpSpPr>
            <p:grpSpPr>
              <a:xfrm>
                <a:off x="462416" y="4767100"/>
                <a:ext cx="1027805" cy="1430189"/>
                <a:chOff x="599686" y="4842219"/>
                <a:chExt cx="1027805" cy="1430189"/>
              </a:xfrm>
            </p:grpSpPr>
            <p:pic>
              <p:nvPicPr>
                <p:cNvPr id="55" name="Picture 54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BA700F5F-275C-1272-E3F5-5801CEA229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50000"/>
                          </a14:imgEffect>
                          <a14:imgEffect>
                            <a14:brightnessContrast bright="20000" contrast="40000"/>
                          </a14:imgEffect>
                        </a14:imgLayer>
                      </a14:imgProps>
                    </a:ext>
                  </a:extLst>
                </a:blip>
                <a:srcRect l="39151" t="10309" r="40209" b="7928"/>
                <a:stretch/>
              </p:blipFill>
              <p:spPr>
                <a:xfrm>
                  <a:off x="599686" y="4842219"/>
                  <a:ext cx="361019" cy="1430189"/>
                </a:xfrm>
                <a:prstGeom prst="rect">
                  <a:avLst/>
                </a:prstGeom>
              </p:spPr>
            </p:pic>
            <p:pic>
              <p:nvPicPr>
                <p:cNvPr id="56" name="Picture 55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9A711378-C79D-AAFC-8B21-15266ECCB9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50000"/>
                          </a14:imgEffect>
                          <a14:imgEffect>
                            <a14:brightnessContrast bright="20000" contrast="40000"/>
                          </a14:imgEffect>
                        </a14:imgLayer>
                      </a14:imgProps>
                    </a:ext>
                  </a:extLst>
                </a:blip>
                <a:srcRect l="39151" t="10309" r="40209" b="7928"/>
                <a:stretch/>
              </p:blipFill>
              <p:spPr>
                <a:xfrm>
                  <a:off x="905546" y="4842219"/>
                  <a:ext cx="361019" cy="1430189"/>
                </a:xfrm>
                <a:prstGeom prst="rect">
                  <a:avLst/>
                </a:prstGeom>
              </p:spPr>
            </p:pic>
            <p:pic>
              <p:nvPicPr>
                <p:cNvPr id="57" name="Picture 56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48C95E26-3647-AD73-6717-1789FF14B8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73958" y="5448862"/>
                  <a:ext cx="253533" cy="253533"/>
                </a:xfrm>
                <a:prstGeom prst="rect">
                  <a:avLst/>
                </a:prstGeom>
              </p:spPr>
            </p:pic>
          </p:grpSp>
        </p:grpSp>
        <p:pic>
          <p:nvPicPr>
            <p:cNvPr id="93" name="Picture 9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DE1F368C-FA48-6542-5442-87ED2F561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4487" y="5866882"/>
              <a:ext cx="253533" cy="253533"/>
            </a:xfrm>
            <a:prstGeom prst="rect">
              <a:avLst/>
            </a:prstGeom>
          </p:spPr>
        </p:pic>
        <p:pic>
          <p:nvPicPr>
            <p:cNvPr id="95" name="Picture 94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952EA70D-CD5A-1355-D0C4-F0F18E72F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31646" y="6118451"/>
              <a:ext cx="253533" cy="253533"/>
            </a:xfrm>
            <a:prstGeom prst="rect">
              <a:avLst/>
            </a:prstGeom>
          </p:spPr>
        </p:pic>
        <p:pic>
          <p:nvPicPr>
            <p:cNvPr id="96" name="Picture 95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4FD77CE8-3EBA-1B99-1A04-BA1B788BF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28985" y="6156853"/>
              <a:ext cx="253533" cy="2535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756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07396 0.368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" grpId="0" animBg="1"/>
      <p:bldP spid="6" grpId="1" animBg="1"/>
      <p:bldP spid="9" grpId="0" animBg="1"/>
      <p:bldP spid="82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A4A2E-02EC-2FBA-45CB-C8A2190B0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F5B4B4-9C5E-20E6-4C8D-FA3E667BE508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37A4B59-0539-A2D6-5C5D-45D9A62B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581" y="36259"/>
            <a:ext cx="1327676" cy="1327676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FF917BBF-0DFF-DF4D-FB70-BAFCD2330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6" y="69367"/>
            <a:ext cx="1327675" cy="1327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6AB183-4508-FE0B-E4F5-713BFA0771EA}"/>
              </a:ext>
            </a:extLst>
          </p:cNvPr>
          <p:cNvSpPr txBox="1"/>
          <p:nvPr/>
        </p:nvSpPr>
        <p:spPr>
          <a:xfrm>
            <a:off x="930382" y="2202743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3 x 3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DA7DCD-21FF-17F7-70E1-1F5BECE562C8}"/>
              </a:ext>
            </a:extLst>
          </p:cNvPr>
          <p:cNvSpPr txBox="1"/>
          <p:nvPr/>
        </p:nvSpPr>
        <p:spPr>
          <a:xfrm>
            <a:off x="930382" y="3172874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3 x 7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571D6-61E5-98DE-3272-267895EA7501}"/>
              </a:ext>
            </a:extLst>
          </p:cNvPr>
          <p:cNvSpPr txBox="1"/>
          <p:nvPr/>
        </p:nvSpPr>
        <p:spPr>
          <a:xfrm>
            <a:off x="930382" y="414300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9 x 3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D99CE-7E65-FAD1-B7B5-9E24324EE0CF}"/>
              </a:ext>
            </a:extLst>
          </p:cNvPr>
          <p:cNvSpPr txBox="1"/>
          <p:nvPr/>
        </p:nvSpPr>
        <p:spPr>
          <a:xfrm>
            <a:off x="930382" y="5113136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3 x 0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904B8-168C-D67A-A886-2EDD826E20D0}"/>
              </a:ext>
            </a:extLst>
          </p:cNvPr>
          <p:cNvSpPr txBox="1"/>
          <p:nvPr/>
        </p:nvSpPr>
        <p:spPr>
          <a:xfrm>
            <a:off x="930382" y="6083266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11 x 3 =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5E98B5-237A-D6B5-8D31-3F8CD95820FE}"/>
              </a:ext>
            </a:extLst>
          </p:cNvPr>
          <p:cNvSpPr/>
          <p:nvPr/>
        </p:nvSpPr>
        <p:spPr>
          <a:xfrm>
            <a:off x="3163795" y="5044881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56DE3E-7AD6-16D7-CA06-5DF1BFF0920E}"/>
              </a:ext>
            </a:extLst>
          </p:cNvPr>
          <p:cNvSpPr/>
          <p:nvPr/>
        </p:nvSpPr>
        <p:spPr>
          <a:xfrm>
            <a:off x="3142458" y="601501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A56886-7102-24A1-A338-85537BDEAFDA}"/>
              </a:ext>
            </a:extLst>
          </p:cNvPr>
          <p:cNvSpPr/>
          <p:nvPr/>
        </p:nvSpPr>
        <p:spPr>
          <a:xfrm>
            <a:off x="3142457" y="2072375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973948-6670-6841-13D8-11D8B2FCA135}"/>
              </a:ext>
            </a:extLst>
          </p:cNvPr>
          <p:cNvSpPr/>
          <p:nvPr/>
        </p:nvSpPr>
        <p:spPr>
          <a:xfrm>
            <a:off x="3142457" y="307111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0EAD0-2C2D-ABB1-0B71-5A6EC91501B2}"/>
              </a:ext>
            </a:extLst>
          </p:cNvPr>
          <p:cNvSpPr/>
          <p:nvPr/>
        </p:nvSpPr>
        <p:spPr>
          <a:xfrm>
            <a:off x="3142458" y="403440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DD8E55-3412-4460-B4CB-EC16E3B8A380}"/>
              </a:ext>
            </a:extLst>
          </p:cNvPr>
          <p:cNvSpPr txBox="1"/>
          <p:nvPr/>
        </p:nvSpPr>
        <p:spPr>
          <a:xfrm>
            <a:off x="4661722" y="2106533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8 x 3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B0048D-078C-4C75-EDDA-CC3330D68342}"/>
              </a:ext>
            </a:extLst>
          </p:cNvPr>
          <p:cNvSpPr txBox="1"/>
          <p:nvPr/>
        </p:nvSpPr>
        <p:spPr>
          <a:xfrm>
            <a:off x="4661722" y="3100716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3 x 12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60C272-BF3B-C431-C42E-8ED5696F57F7}"/>
              </a:ext>
            </a:extLst>
          </p:cNvPr>
          <p:cNvSpPr txBox="1"/>
          <p:nvPr/>
        </p:nvSpPr>
        <p:spPr>
          <a:xfrm>
            <a:off x="4661722" y="4094899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10 x 3 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B91FC2-8223-BECE-8BE9-E72413402827}"/>
              </a:ext>
            </a:extLst>
          </p:cNvPr>
          <p:cNvSpPr txBox="1"/>
          <p:nvPr/>
        </p:nvSpPr>
        <p:spPr>
          <a:xfrm>
            <a:off x="4661722" y="5089082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5 x 3 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5EF4B5-215A-0CE9-7465-915702FFE33B}"/>
              </a:ext>
            </a:extLst>
          </p:cNvPr>
          <p:cNvSpPr txBox="1"/>
          <p:nvPr/>
        </p:nvSpPr>
        <p:spPr>
          <a:xfrm>
            <a:off x="4477377" y="6065889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3 x 4 =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472B4B-CECD-C8D2-B4EA-53CAD8C680F5}"/>
              </a:ext>
            </a:extLst>
          </p:cNvPr>
          <p:cNvSpPr/>
          <p:nvPr/>
        </p:nvSpPr>
        <p:spPr>
          <a:xfrm>
            <a:off x="7049206" y="5021268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746254-DF79-7711-2B8E-6E4EB7DE0160}"/>
              </a:ext>
            </a:extLst>
          </p:cNvPr>
          <p:cNvSpPr/>
          <p:nvPr/>
        </p:nvSpPr>
        <p:spPr>
          <a:xfrm>
            <a:off x="7027869" y="599139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454181-A7D3-5EAE-D21E-E06B9FBD10EE}"/>
              </a:ext>
            </a:extLst>
          </p:cNvPr>
          <p:cNvSpPr/>
          <p:nvPr/>
        </p:nvSpPr>
        <p:spPr>
          <a:xfrm>
            <a:off x="7027868" y="204876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C910A7-001E-E87D-23DB-ACA33E663B2A}"/>
              </a:ext>
            </a:extLst>
          </p:cNvPr>
          <p:cNvSpPr/>
          <p:nvPr/>
        </p:nvSpPr>
        <p:spPr>
          <a:xfrm>
            <a:off x="7027868" y="304750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CD145C-0857-4759-B35C-893D2611B738}"/>
              </a:ext>
            </a:extLst>
          </p:cNvPr>
          <p:cNvSpPr/>
          <p:nvPr/>
        </p:nvSpPr>
        <p:spPr>
          <a:xfrm>
            <a:off x="7027869" y="401078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30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9574088-C555-28B2-D28E-5DA00DB6A0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DEB1A06-F613-3FBE-AC0F-F3866E9DBEFB}"/>
              </a:ext>
            </a:extLst>
          </p:cNvPr>
          <p:cNvSpPr/>
          <p:nvPr/>
        </p:nvSpPr>
        <p:spPr>
          <a:xfrm>
            <a:off x="615255" y="905435"/>
            <a:ext cx="8315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Answer the questions below and </a:t>
            </a:r>
          </a:p>
          <a:p>
            <a:pPr algn="ctr"/>
            <a:r>
              <a:rPr lang="en-US" sz="2800" dirty="0"/>
              <a:t>be ready to explain which strategy you used.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1198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974</TotalTime>
  <Words>256</Words>
  <Application>Microsoft Office PowerPoint</Application>
  <PresentationFormat>On-screen Show (4:3)</PresentationFormat>
  <Paragraphs>77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63</cp:revision>
  <dcterms:created xsi:type="dcterms:W3CDTF">2013-01-27T09:14:16Z</dcterms:created>
  <dcterms:modified xsi:type="dcterms:W3CDTF">2025-12-04T18:57:28Z</dcterms:modified>
  <cp:category/>
</cp:coreProperties>
</file>