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26" r:id="rId3"/>
    <p:sldId id="258" r:id="rId4"/>
    <p:sldId id="264" r:id="rId5"/>
    <p:sldId id="32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378480" y="-25810"/>
            <a:ext cx="7114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10 from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 number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7226" y="2513102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86200" y="635764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837912" y="3787572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8B89BA-E58D-1035-F3FB-5DC54B1AC47F}"/>
              </a:ext>
            </a:extLst>
          </p:cNvPr>
          <p:cNvSpPr/>
          <p:nvPr/>
        </p:nvSpPr>
        <p:spPr>
          <a:xfrm>
            <a:off x="119211" y="3814611"/>
            <a:ext cx="8905578" cy="2308324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I notice that when you _____  ten, the ____ digit stays the same, but the _____ digit decreases by one.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D1E6BF-6DA0-B88C-2F9F-CE28DECFC480}"/>
              </a:ext>
            </a:extLst>
          </p:cNvPr>
          <p:cNvSpPr/>
          <p:nvPr/>
        </p:nvSpPr>
        <p:spPr>
          <a:xfrm>
            <a:off x="1132383" y="5389442"/>
            <a:ext cx="2061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E8AE42-4D9D-B673-70BF-D0B8E39E59EE}"/>
              </a:ext>
            </a:extLst>
          </p:cNvPr>
          <p:cNvSpPr/>
          <p:nvPr/>
        </p:nvSpPr>
        <p:spPr>
          <a:xfrm>
            <a:off x="5374786" y="3981335"/>
            <a:ext cx="30292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subtract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08210B-BF39-181D-CBA0-531B9259DDBF}"/>
              </a:ext>
            </a:extLst>
          </p:cNvPr>
          <p:cNvSpPr/>
          <p:nvPr/>
        </p:nvSpPr>
        <p:spPr>
          <a:xfrm>
            <a:off x="917256" y="4630762"/>
            <a:ext cx="2061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6175CAE-B5C6-0D33-764D-40A06F2F3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2" y="155306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2" grpId="0" animBg="1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53ADA2-762A-C3C9-E72A-66843ADDAF14}"/>
              </a:ext>
            </a:extLst>
          </p:cNvPr>
          <p:cNvSpPr/>
          <p:nvPr/>
        </p:nvSpPr>
        <p:spPr>
          <a:xfrm>
            <a:off x="1163903" y="14615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21F4F-2254-49BB-FF56-D9865DF55526}"/>
              </a:ext>
            </a:extLst>
          </p:cNvPr>
          <p:cNvSpPr/>
          <p:nvPr/>
        </p:nvSpPr>
        <p:spPr>
          <a:xfrm>
            <a:off x="3835812" y="14792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4AE5A-45F8-D0D7-7A32-D7935207C0D9}"/>
              </a:ext>
            </a:extLst>
          </p:cNvPr>
          <p:cNvSpPr/>
          <p:nvPr/>
        </p:nvSpPr>
        <p:spPr>
          <a:xfrm>
            <a:off x="2395395" y="14315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9FBB5-15FD-871D-F06C-6A9764674AAA}"/>
              </a:ext>
            </a:extLst>
          </p:cNvPr>
          <p:cNvSpPr/>
          <p:nvPr/>
        </p:nvSpPr>
        <p:spPr>
          <a:xfrm>
            <a:off x="5182829" y="14320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D939A-A868-C863-62A5-738D1C6F7470}"/>
              </a:ext>
            </a:extLst>
          </p:cNvPr>
          <p:cNvSpPr/>
          <p:nvPr/>
        </p:nvSpPr>
        <p:spPr>
          <a:xfrm>
            <a:off x="6426609" y="145562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4574A3-625D-A5B0-A318-208AE6575B3D}"/>
              </a:ext>
            </a:extLst>
          </p:cNvPr>
          <p:cNvSpPr/>
          <p:nvPr/>
        </p:nvSpPr>
        <p:spPr>
          <a:xfrm>
            <a:off x="1163903" y="29464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0F340-1BD6-7E96-ACFE-4E52489CC17B}"/>
              </a:ext>
            </a:extLst>
          </p:cNvPr>
          <p:cNvSpPr/>
          <p:nvPr/>
        </p:nvSpPr>
        <p:spPr>
          <a:xfrm>
            <a:off x="3867775" y="28987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A6CA42-8BED-F1F5-8CCD-14DE8F9066D8}"/>
              </a:ext>
            </a:extLst>
          </p:cNvPr>
          <p:cNvSpPr/>
          <p:nvPr/>
        </p:nvSpPr>
        <p:spPr>
          <a:xfrm>
            <a:off x="2427358" y="28510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12390-D6CD-7FAE-8B17-2AA3D9DAB33F}"/>
              </a:ext>
            </a:extLst>
          </p:cNvPr>
          <p:cNvSpPr/>
          <p:nvPr/>
        </p:nvSpPr>
        <p:spPr>
          <a:xfrm>
            <a:off x="5214792" y="285155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5FF28-5283-8C02-0B08-2B60680D1BDC}"/>
              </a:ext>
            </a:extLst>
          </p:cNvPr>
          <p:cNvSpPr/>
          <p:nvPr/>
        </p:nvSpPr>
        <p:spPr>
          <a:xfrm>
            <a:off x="6458572" y="28810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CA05E0-6EE9-1756-F49F-97007BFCE7A2}"/>
              </a:ext>
            </a:extLst>
          </p:cNvPr>
          <p:cNvSpPr/>
          <p:nvPr/>
        </p:nvSpPr>
        <p:spPr>
          <a:xfrm>
            <a:off x="217534" y="3917503"/>
            <a:ext cx="831564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When you subtract 10 from a number, the _____ digit decreases by ______but the ones digit stays the ____</a:t>
            </a:r>
            <a:endParaRPr lang="en-GB" sz="4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3ECB16-15F2-D4CA-A1A6-636C543E1A55}"/>
              </a:ext>
            </a:extLst>
          </p:cNvPr>
          <p:cNvSpPr/>
          <p:nvPr/>
        </p:nvSpPr>
        <p:spPr>
          <a:xfrm>
            <a:off x="2914045" y="4431433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4AD49-3B79-F129-734D-785DF23F69F4}"/>
              </a:ext>
            </a:extLst>
          </p:cNvPr>
          <p:cNvSpPr/>
          <p:nvPr/>
        </p:nvSpPr>
        <p:spPr>
          <a:xfrm>
            <a:off x="1019487" y="5095247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F1C6CA-E786-008C-5891-BB245B39AD0C}"/>
              </a:ext>
            </a:extLst>
          </p:cNvPr>
          <p:cNvSpPr/>
          <p:nvPr/>
        </p:nvSpPr>
        <p:spPr>
          <a:xfrm>
            <a:off x="797293" y="407682"/>
            <a:ext cx="8624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we learn this week?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30582A-C214-0144-FBFE-C5BD57233524}"/>
              </a:ext>
            </a:extLst>
          </p:cNvPr>
          <p:cNvSpPr/>
          <p:nvPr/>
        </p:nvSpPr>
        <p:spPr>
          <a:xfrm>
            <a:off x="3835812" y="5751396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same.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743B00-7B57-D07C-5F89-34DA9B4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2DB671-AEF4-5E47-04D5-43530FB9FD96}"/>
              </a:ext>
            </a:extLst>
          </p:cNvPr>
          <p:cNvSpPr txBox="1"/>
          <p:nvPr/>
        </p:nvSpPr>
        <p:spPr>
          <a:xfrm>
            <a:off x="228601" y="4240962"/>
            <a:ext cx="8708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To find 10 less using a 100 square, the number moves ___ one square and stays in the _____ column.</a:t>
            </a:r>
            <a:endParaRPr lang="en-GB" sz="40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F4443E-928E-4207-CCA5-1A8F076C0767}"/>
              </a:ext>
            </a:extLst>
          </p:cNvPr>
          <p:cNvGraphicFramePr>
            <a:graphicFrameLocks noGrp="1"/>
          </p:cNvGraphicFramePr>
          <p:nvPr/>
        </p:nvGraphicFramePr>
        <p:xfrm>
          <a:off x="3034207" y="242048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B5ADAACF-24EC-7E45-5466-1F36F29592EC}"/>
              </a:ext>
            </a:extLst>
          </p:cNvPr>
          <p:cNvSpPr/>
          <p:nvPr/>
        </p:nvSpPr>
        <p:spPr>
          <a:xfrm>
            <a:off x="3598782" y="5482330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8530E2-92F2-F8C7-BC2A-9FE6B7E10EE1}"/>
              </a:ext>
            </a:extLst>
          </p:cNvPr>
          <p:cNvSpPr/>
          <p:nvPr/>
        </p:nvSpPr>
        <p:spPr>
          <a:xfrm>
            <a:off x="3244893" y="4887292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up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616959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204754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E5C79-2C32-AF52-662D-E3B821BC0C93}"/>
              </a:ext>
            </a:extLst>
          </p:cNvPr>
          <p:cNvSpPr txBox="1"/>
          <p:nvPr/>
        </p:nvSpPr>
        <p:spPr>
          <a:xfrm>
            <a:off x="616959" y="191269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90 - 10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67C5A-3B97-F4D7-B995-80C09BECCFDB}"/>
              </a:ext>
            </a:extLst>
          </p:cNvPr>
          <p:cNvSpPr/>
          <p:nvPr/>
        </p:nvSpPr>
        <p:spPr>
          <a:xfrm>
            <a:off x="5363170" y="1815478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190F1-10A3-F3BC-0D93-BDCE46BB2451}"/>
              </a:ext>
            </a:extLst>
          </p:cNvPr>
          <p:cNvSpPr txBox="1"/>
          <p:nvPr/>
        </p:nvSpPr>
        <p:spPr>
          <a:xfrm>
            <a:off x="616959" y="287219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46 - 10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7FAA2A-0701-ECBE-C6FC-6BC1D48953EA}"/>
              </a:ext>
            </a:extLst>
          </p:cNvPr>
          <p:cNvSpPr/>
          <p:nvPr/>
        </p:nvSpPr>
        <p:spPr>
          <a:xfrm>
            <a:off x="5374057" y="281193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19524-E524-4010-7AAD-F3F04BFEF46D}"/>
              </a:ext>
            </a:extLst>
          </p:cNvPr>
          <p:cNvSpPr txBox="1"/>
          <p:nvPr/>
        </p:nvSpPr>
        <p:spPr>
          <a:xfrm>
            <a:off x="616959" y="382799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 3)   67 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0018DA-A3C7-2A20-5C19-2300C4659ACD}"/>
              </a:ext>
            </a:extLst>
          </p:cNvPr>
          <p:cNvSpPr txBox="1"/>
          <p:nvPr/>
        </p:nvSpPr>
        <p:spPr>
          <a:xfrm>
            <a:off x="681936" y="564192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55 -  10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03C15-86E7-F535-6937-55BD7335796F}"/>
              </a:ext>
            </a:extLst>
          </p:cNvPr>
          <p:cNvSpPr/>
          <p:nvPr/>
        </p:nvSpPr>
        <p:spPr>
          <a:xfrm>
            <a:off x="5475171" y="379114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2673B9-7E10-D5D3-80B6-C70CA87929E4}"/>
              </a:ext>
            </a:extLst>
          </p:cNvPr>
          <p:cNvSpPr/>
          <p:nvPr/>
        </p:nvSpPr>
        <p:spPr>
          <a:xfrm>
            <a:off x="5475171" y="561823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95F15C-6537-30BB-4851-8420949A960E}"/>
              </a:ext>
            </a:extLst>
          </p:cNvPr>
          <p:cNvGrpSpPr/>
          <p:nvPr/>
        </p:nvGrpSpPr>
        <p:grpSpPr>
          <a:xfrm>
            <a:off x="2286076" y="4666457"/>
            <a:ext cx="6081175" cy="741624"/>
            <a:chOff x="2286076" y="4666457"/>
            <a:chExt cx="6081175" cy="7416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B25106-CB80-1A5A-5656-49EEA59AE9E7}"/>
                </a:ext>
              </a:extLst>
            </p:cNvPr>
            <p:cNvSpPr txBox="1"/>
            <p:nvPr/>
          </p:nvSpPr>
          <p:spPr>
            <a:xfrm>
              <a:off x="2286076" y="4700195"/>
              <a:ext cx="54745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 Rounded MT Bold" panose="020F0704030504030204" pitchFamily="34" charset="0"/>
                  <a:cs typeface="Arial" panose="020B0604020202020204" pitchFamily="34" charset="0"/>
                </a:rPr>
                <a:t>4)  10 less than 39 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is  </a:t>
              </a:r>
              <a:endParaRPr lang="en-GB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9100A0-188D-B6B2-83AB-1E0A9C4224B6}"/>
                </a:ext>
              </a:extLst>
            </p:cNvPr>
            <p:cNvSpPr/>
            <p:nvPr/>
          </p:nvSpPr>
          <p:spPr>
            <a:xfrm>
              <a:off x="7539936" y="4666457"/>
              <a:ext cx="827315" cy="68653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9DD99E-27F3-09A7-F8EC-12F30F26A266}"/>
              </a:ext>
            </a:extLst>
          </p:cNvPr>
          <p:cNvSpPr/>
          <p:nvPr/>
        </p:nvSpPr>
        <p:spPr>
          <a:xfrm>
            <a:off x="7539935" y="4674378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432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/>
      <p:bldP spid="17" grpId="0" animBg="1"/>
      <p:bldP spid="1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853</TotalTime>
  <Words>297</Words>
  <Application>Microsoft Office PowerPoint</Application>
  <PresentationFormat>On-screen Show (4:3)</PresentationFormat>
  <Paragraphs>157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2025-12-04T18:45:49Z</dcterms:modified>
  <cp:category/>
</cp:coreProperties>
</file>