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24" r:id="rId3"/>
    <p:sldId id="325" r:id="rId4"/>
    <p:sldId id="326" r:id="rId5"/>
    <p:sldId id="26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52830" y="26207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585103" y="1250072"/>
            <a:ext cx="6190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Adding 2 &amp; 3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40" y="2694039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number on a line&#10;&#10;AI-generated content may be incorrect.">
            <a:extLst>
              <a:ext uri="{FF2B5EF4-FFF2-40B4-BE49-F238E27FC236}">
                <a16:creationId xmlns:a16="http://schemas.microsoft.com/office/drawing/2014/main" id="{85414473-EC41-D8C5-53CB-268B1A68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3" name="Arrow: Circular 2">
            <a:extLst>
              <a:ext uri="{FF2B5EF4-FFF2-40B4-BE49-F238E27FC236}">
                <a16:creationId xmlns:a16="http://schemas.microsoft.com/office/drawing/2014/main" id="{E68F8DF2-E581-1684-B018-CCDB3D5CECC1}"/>
              </a:ext>
            </a:extLst>
          </p:cNvPr>
          <p:cNvSpPr/>
          <p:nvPr/>
        </p:nvSpPr>
        <p:spPr>
          <a:xfrm>
            <a:off x="3844407" y="2244716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DE693-3E16-D244-AD8A-5742962B42EE}"/>
              </a:ext>
            </a:extLst>
          </p:cNvPr>
          <p:cNvSpPr/>
          <p:nvPr/>
        </p:nvSpPr>
        <p:spPr>
          <a:xfrm>
            <a:off x="1649353" y="465323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7AAC0-0F76-9A11-1A48-F1C49711DF73}"/>
              </a:ext>
            </a:extLst>
          </p:cNvPr>
          <p:cNvSpPr/>
          <p:nvPr/>
        </p:nvSpPr>
        <p:spPr>
          <a:xfrm>
            <a:off x="3814912" y="465038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B9166-68F4-9C0C-C5B8-310F5EE9A6A4}"/>
              </a:ext>
            </a:extLst>
          </p:cNvPr>
          <p:cNvSpPr/>
          <p:nvPr/>
        </p:nvSpPr>
        <p:spPr>
          <a:xfrm>
            <a:off x="2738279" y="461417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3A090F-244E-9322-9B06-9D73A0F5BEE3}"/>
              </a:ext>
            </a:extLst>
          </p:cNvPr>
          <p:cNvSpPr/>
          <p:nvPr/>
        </p:nvSpPr>
        <p:spPr>
          <a:xfrm>
            <a:off x="4903838" y="461702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2334C-2F94-2599-4C9D-6E86D4C39571}"/>
              </a:ext>
            </a:extLst>
          </p:cNvPr>
          <p:cNvSpPr/>
          <p:nvPr/>
        </p:nvSpPr>
        <p:spPr>
          <a:xfrm>
            <a:off x="5980471" y="465607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F4F5324E-5FF7-E02C-EFDA-A9B3D78F278F}"/>
              </a:ext>
            </a:extLst>
          </p:cNvPr>
          <p:cNvSpPr/>
          <p:nvPr/>
        </p:nvSpPr>
        <p:spPr>
          <a:xfrm>
            <a:off x="4560757" y="2244716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AB3450D-CB17-8132-87BC-358A67C0F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8307-79E2-B0AF-2C7E-2B8E1E299B2F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B6F34-BD79-CB38-3DA6-0A3AAF6564EB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EB9C2-657A-BFAC-3556-D0E4A908B49A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40D44C-5DB4-FCC7-6790-B1B3FA23373A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28A86A-B851-F6A2-1B8E-72BDB0225BB0}"/>
              </a:ext>
            </a:extLst>
          </p:cNvPr>
          <p:cNvSpPr/>
          <p:nvPr/>
        </p:nvSpPr>
        <p:spPr>
          <a:xfrm>
            <a:off x="6162385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4DAB7-193B-247B-9CC6-62ED8FFFB09C}"/>
              </a:ext>
            </a:extLst>
          </p:cNvPr>
          <p:cNvSpPr/>
          <p:nvPr/>
        </p:nvSpPr>
        <p:spPr>
          <a:xfrm>
            <a:off x="1425726" y="3253478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  <p:pic>
        <p:nvPicPr>
          <p:cNvPr id="4" name="Picture 3" descr="A number on a line&#10;&#10;AI-generated content may be incorrect.">
            <a:extLst>
              <a:ext uri="{FF2B5EF4-FFF2-40B4-BE49-F238E27FC236}">
                <a16:creationId xmlns:a16="http://schemas.microsoft.com/office/drawing/2014/main" id="{AD75A23F-0D4A-E49D-F4F6-99D2F479D93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495444" y="2396940"/>
            <a:ext cx="10082989" cy="245560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43A9A4C3-51E2-B79F-E7FC-DCEEBE2B30FB}"/>
              </a:ext>
            </a:extLst>
          </p:cNvPr>
          <p:cNvSpPr/>
          <p:nvPr/>
        </p:nvSpPr>
        <p:spPr>
          <a:xfrm>
            <a:off x="6013826" y="2823842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24FE49B7-3C1D-1365-EE53-E0A15416AE34}"/>
              </a:ext>
            </a:extLst>
          </p:cNvPr>
          <p:cNvSpPr/>
          <p:nvPr/>
        </p:nvSpPr>
        <p:spPr>
          <a:xfrm>
            <a:off x="6732284" y="2799965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9025E34-41F9-476B-0273-940348DB4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1ABD62-8B20-8CB4-87B4-F358684FA265}"/>
              </a:ext>
            </a:extLst>
          </p:cNvPr>
          <p:cNvSpPr/>
          <p:nvPr/>
        </p:nvSpPr>
        <p:spPr>
          <a:xfrm>
            <a:off x="1651908" y="3281824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I do first?</a:t>
            </a:r>
          </a:p>
        </p:txBody>
      </p:sp>
    </p:spTree>
    <p:extLst>
      <p:ext uri="{BB962C8B-B14F-4D97-AF65-F5344CB8AC3E}">
        <p14:creationId xmlns:p14="http://schemas.microsoft.com/office/powerpoint/2010/main" val="410418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3" grpId="1"/>
      <p:bldP spid="5" grpId="0" animBg="1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BC65F-4B7B-7AA2-E23E-E535E657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C444E6A-687B-8272-0FBC-4BB8D5E5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9AC390-4EE0-0AF0-A1E8-78E5078C891D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D16C3F-C60D-0D68-C81F-8EDDFA05B7E9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256995-DBC7-6672-BB98-F451405A1E95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8BC3BE-BC76-E28B-78A6-20E876CA2D44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77AB77-25A7-B0FC-8D6C-21DE6DFDABAB}"/>
              </a:ext>
            </a:extLst>
          </p:cNvPr>
          <p:cNvSpPr/>
          <p:nvPr/>
        </p:nvSpPr>
        <p:spPr>
          <a:xfrm>
            <a:off x="6162385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807D55-DCE9-1788-711A-941877EED903}"/>
              </a:ext>
            </a:extLst>
          </p:cNvPr>
          <p:cNvSpPr/>
          <p:nvPr/>
        </p:nvSpPr>
        <p:spPr>
          <a:xfrm>
            <a:off x="1309527" y="3199208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  <p:pic>
        <p:nvPicPr>
          <p:cNvPr id="4" name="Picture 3" descr="A number on a line&#10;&#10;AI-generated content may be incorrect.">
            <a:extLst>
              <a:ext uri="{FF2B5EF4-FFF2-40B4-BE49-F238E27FC236}">
                <a16:creationId xmlns:a16="http://schemas.microsoft.com/office/drawing/2014/main" id="{EF48D3DF-408F-AEC1-BF45-2F4D9D77D58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620492" y="2248031"/>
            <a:ext cx="10082989" cy="245560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251EF43A-2B1F-E646-38CC-4589C9A3C5BD}"/>
              </a:ext>
            </a:extLst>
          </p:cNvPr>
          <p:cNvSpPr/>
          <p:nvPr/>
        </p:nvSpPr>
        <p:spPr>
          <a:xfrm>
            <a:off x="5182648" y="2540755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D3C4B31A-2107-219A-F694-A3F3A0317BE5}"/>
              </a:ext>
            </a:extLst>
          </p:cNvPr>
          <p:cNvSpPr/>
          <p:nvPr/>
        </p:nvSpPr>
        <p:spPr>
          <a:xfrm>
            <a:off x="5901106" y="2516878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4E82327-8D6D-32D6-13B4-89ABB073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B3071B-F321-EB23-7A94-F590544FFBD7}"/>
              </a:ext>
            </a:extLst>
          </p:cNvPr>
          <p:cNvSpPr/>
          <p:nvPr/>
        </p:nvSpPr>
        <p:spPr>
          <a:xfrm>
            <a:off x="1566441" y="3199208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I do first?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637FCB32-769C-E89B-9A56-1C48621118F3}"/>
              </a:ext>
            </a:extLst>
          </p:cNvPr>
          <p:cNvSpPr/>
          <p:nvPr/>
        </p:nvSpPr>
        <p:spPr>
          <a:xfrm>
            <a:off x="6618154" y="2514419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3" grpId="1"/>
      <p:bldP spid="5" grpId="0" animBg="1"/>
      <p:bldP spid="6" grpId="0" animBg="1"/>
      <p:bldP spid="10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6B31C-5553-7FC5-01FF-F51A08EC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7341E38-6EF4-7501-277E-B226A271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B62BDD-2F67-CC9B-DF53-631EF5E48E53}"/>
              </a:ext>
            </a:extLst>
          </p:cNvPr>
          <p:cNvSpPr/>
          <p:nvPr/>
        </p:nvSpPr>
        <p:spPr>
          <a:xfrm>
            <a:off x="1959114" y="116506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8F2F3-0C6B-EC9B-4129-5BF9D5BF26D9}"/>
              </a:ext>
            </a:extLst>
          </p:cNvPr>
          <p:cNvSpPr/>
          <p:nvPr/>
        </p:nvSpPr>
        <p:spPr>
          <a:xfrm>
            <a:off x="4124673" y="116222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262F9-4500-F304-9F7D-A3AAC2422344}"/>
              </a:ext>
            </a:extLst>
          </p:cNvPr>
          <p:cNvSpPr/>
          <p:nvPr/>
        </p:nvSpPr>
        <p:spPr>
          <a:xfrm>
            <a:off x="3048040" y="112601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43A999-3633-6397-1C55-0D66CA4E2D79}"/>
              </a:ext>
            </a:extLst>
          </p:cNvPr>
          <p:cNvSpPr/>
          <p:nvPr/>
        </p:nvSpPr>
        <p:spPr>
          <a:xfrm>
            <a:off x="5213599" y="11288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BF5744-D5D8-D1BC-B134-EA48E9401879}"/>
              </a:ext>
            </a:extLst>
          </p:cNvPr>
          <p:cNvSpPr/>
          <p:nvPr/>
        </p:nvSpPr>
        <p:spPr>
          <a:xfrm>
            <a:off x="6162385" y="109550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B3325-0204-4094-8FED-12D5F5F4AE62}"/>
              </a:ext>
            </a:extLst>
          </p:cNvPr>
          <p:cNvSpPr/>
          <p:nvPr/>
        </p:nvSpPr>
        <p:spPr>
          <a:xfrm>
            <a:off x="829771" y="3555908"/>
            <a:ext cx="7807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What should I do first?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CB90B0-8585-F1FD-6E21-9106E6CB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9AEAB9-E476-6036-9DDF-44F3A3DE7171}"/>
              </a:ext>
            </a:extLst>
          </p:cNvPr>
          <p:cNvSpPr/>
          <p:nvPr/>
        </p:nvSpPr>
        <p:spPr>
          <a:xfrm>
            <a:off x="617265" y="3553060"/>
            <a:ext cx="7884478" cy="769441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</p:spTree>
    <p:extLst>
      <p:ext uri="{BB962C8B-B14F-4D97-AF65-F5344CB8AC3E}">
        <p14:creationId xmlns:p14="http://schemas.microsoft.com/office/powerpoint/2010/main" val="5003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" grpId="0"/>
      <p:bldP spid="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63726" y="1504427"/>
            <a:ext cx="6096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2 + 0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2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3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63727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63727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63727" y="4457767"/>
            <a:ext cx="7771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63727" y="54394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F44ADDE-AFB9-69CC-E9D7-A19FDE7E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86376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E6E31E-EF7B-BC3F-A4FF-BAA2A046BA76}"/>
              </a:ext>
            </a:extLst>
          </p:cNvPr>
          <p:cNvSpPr/>
          <p:nvPr/>
        </p:nvSpPr>
        <p:spPr>
          <a:xfrm>
            <a:off x="6081252" y="2688700"/>
            <a:ext cx="30627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 swap the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umbers if needed.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135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2025-12-04T18:28:14Z</dcterms:modified>
  <cp:category/>
</cp:coreProperties>
</file>