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7" r:id="rId3"/>
    <p:sldId id="288" r:id="rId4"/>
    <p:sldId id="257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C554-18BC-0392-048F-51889A47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5606C-23BB-5ED5-B7C6-82F1CB293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0C206-D598-2E3F-893E-57BE7429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FE6A-FD7F-0AB1-1CDE-602AA3CF9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2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452285" y="73335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Repeated multiplication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0C0C6-4A47-8616-DB2F-1FCD5382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DC6932-AA56-9002-0282-385916E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313283-AFA6-40AE-0D42-AFE9E3861777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 x 10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FAC447-7F67-1470-F916-0ADA20FFF74B}"/>
              </a:ext>
            </a:extLst>
          </p:cNvPr>
          <p:cNvGraphicFramePr>
            <a:graphicFrameLocks noGrp="1"/>
          </p:cNvGraphicFramePr>
          <p:nvPr/>
        </p:nvGraphicFramePr>
        <p:xfrm>
          <a:off x="423658" y="1774710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0E6D0C-210E-F64B-1773-DD14FC49FFCD}"/>
              </a:ext>
            </a:extLst>
          </p:cNvPr>
          <p:cNvSpPr/>
          <p:nvPr/>
        </p:nvSpPr>
        <p:spPr>
          <a:xfrm>
            <a:off x="1606020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2ECD5-CEF2-F98E-D5A0-8DC8CEED16DE}"/>
              </a:ext>
            </a:extLst>
          </p:cNvPr>
          <p:cNvSpPr/>
          <p:nvPr/>
        </p:nvSpPr>
        <p:spPr>
          <a:xfrm>
            <a:off x="2649499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09329-118C-1049-7E18-2201CEE8EB8F}"/>
              </a:ext>
            </a:extLst>
          </p:cNvPr>
          <p:cNvSpPr/>
          <p:nvPr/>
        </p:nvSpPr>
        <p:spPr>
          <a:xfrm>
            <a:off x="3692978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8F9D9-164C-1CD3-DEEF-BE0F5AB80EEC}"/>
              </a:ext>
            </a:extLst>
          </p:cNvPr>
          <p:cNvSpPr/>
          <p:nvPr/>
        </p:nvSpPr>
        <p:spPr>
          <a:xfrm>
            <a:off x="4736457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E12F2-429A-9634-1119-0430EE11096B}"/>
              </a:ext>
            </a:extLst>
          </p:cNvPr>
          <p:cNvSpPr/>
          <p:nvPr/>
        </p:nvSpPr>
        <p:spPr>
          <a:xfrm>
            <a:off x="5779936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DC59D-25B5-406E-2647-457366289792}"/>
              </a:ext>
            </a:extLst>
          </p:cNvPr>
          <p:cNvSpPr/>
          <p:nvPr/>
        </p:nvSpPr>
        <p:spPr>
          <a:xfrm>
            <a:off x="682341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F78EA-D306-4182-3D4D-52D062DA83F1}"/>
              </a:ext>
            </a:extLst>
          </p:cNvPr>
          <p:cNvSpPr/>
          <p:nvPr/>
        </p:nvSpPr>
        <p:spPr>
          <a:xfrm>
            <a:off x="5182174" y="128012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6EE81-2938-ED7A-FA76-9F0C98E6982C}"/>
              </a:ext>
            </a:extLst>
          </p:cNvPr>
          <p:cNvSpPr/>
          <p:nvPr/>
        </p:nvSpPr>
        <p:spPr>
          <a:xfrm>
            <a:off x="5189881" y="179270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BD92-4085-32CD-B59D-89B32608A5DA}"/>
              </a:ext>
            </a:extLst>
          </p:cNvPr>
          <p:cNvSpPr/>
          <p:nvPr/>
        </p:nvSpPr>
        <p:spPr>
          <a:xfrm>
            <a:off x="786689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4385B-5821-4348-7299-863A8BAC31BC}"/>
              </a:ext>
            </a:extLst>
          </p:cNvPr>
          <p:cNvSpPr/>
          <p:nvPr/>
        </p:nvSpPr>
        <p:spPr>
          <a:xfrm>
            <a:off x="328713" y="1788079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6A1FF-63E9-0997-C329-194F7D50D6D6}"/>
              </a:ext>
            </a:extLst>
          </p:cNvPr>
          <p:cNvGrpSpPr/>
          <p:nvPr/>
        </p:nvGrpSpPr>
        <p:grpSpPr>
          <a:xfrm>
            <a:off x="3597061" y="2283204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0E145F-DD25-A847-FF8A-7DAD57E84846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CDA6D3-B31C-80E1-4091-F6B88EDDB055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880B54-616E-4CBF-A6C4-99AEA661BF4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A7D1D7-A862-F344-FF76-34B0F30AAEC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40546-6BC8-7E92-8646-A925FE656090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D3AF0A-F4C6-5E45-BFC0-6C3503CE27AB}"/>
              </a:ext>
            </a:extLst>
          </p:cNvPr>
          <p:cNvGrpSpPr/>
          <p:nvPr/>
        </p:nvGrpSpPr>
        <p:grpSpPr>
          <a:xfrm>
            <a:off x="2537274" y="2283204"/>
            <a:ext cx="5214424" cy="707886"/>
            <a:chOff x="3595527" y="5004555"/>
            <a:chExt cx="5214424" cy="707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A0B088-7215-5A26-7F47-2D56352EBFD0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26089C-A06B-D002-B74A-ADFBF18C9D27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CB2FE5-8D85-6BD7-E9C7-0C1E58F0EEF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A8949C-C890-ED9A-E8D3-5107405EE6F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F8C1F6-1603-B696-D508-7F2E947B853A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D91523-BC43-C92C-17AC-848EC9D98015}"/>
              </a:ext>
            </a:extLst>
          </p:cNvPr>
          <p:cNvGrpSpPr/>
          <p:nvPr/>
        </p:nvGrpSpPr>
        <p:grpSpPr>
          <a:xfrm>
            <a:off x="1480739" y="2276198"/>
            <a:ext cx="5214424" cy="707886"/>
            <a:chOff x="3595527" y="5004555"/>
            <a:chExt cx="5214424" cy="7078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7C2B88-6077-3094-B32E-3B67BED9F14B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E2808E-B33F-55AA-4900-B77B3B21D65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3F9884-C943-EC71-ACA2-3D7AD1F0ED8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A54594-C8C2-FAAC-B43D-84517D97915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86129F-19F1-E258-BC0D-3120B9E9CE88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92B5F4-6584-1A5B-CE1F-33D6FC3BF9AD}"/>
              </a:ext>
            </a:extLst>
          </p:cNvPr>
          <p:cNvGrpSpPr/>
          <p:nvPr/>
        </p:nvGrpSpPr>
        <p:grpSpPr>
          <a:xfrm>
            <a:off x="2833704" y="2987919"/>
            <a:ext cx="5533547" cy="971844"/>
            <a:chOff x="2833704" y="2987919"/>
            <a:chExt cx="5533547" cy="9718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E790AA-E677-4C73-429F-C0779AF23A95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3EE5E32-4C0F-78D3-CCC1-D37334122892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6" name="Arrow: Curved Left 105">
                  <a:extLst>
                    <a:ext uri="{FF2B5EF4-FFF2-40B4-BE49-F238E27FC236}">
                      <a16:creationId xmlns:a16="http://schemas.microsoft.com/office/drawing/2014/main" id="{AC7F5E2B-B9FE-0B48-61EE-5561CB12E3C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9BD6647-E5E3-96A2-A55E-29732C3010CF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7EA55AC-E574-90E9-0479-23563542319E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4" name="Arrow: Curved Left 103">
                  <a:extLst>
                    <a:ext uri="{FF2B5EF4-FFF2-40B4-BE49-F238E27FC236}">
                      <a16:creationId xmlns:a16="http://schemas.microsoft.com/office/drawing/2014/main" id="{5D5FA9A4-9A19-A969-FDF9-E12EA6FDC7D9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361FA0F-555E-C91E-32B5-3E529521462C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E06F440-FDC8-D69C-B5BC-A520FE7E083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0" name="Arrow: Curved Left 99">
                  <a:extLst>
                    <a:ext uri="{FF2B5EF4-FFF2-40B4-BE49-F238E27FC236}">
                      <a16:creationId xmlns:a16="http://schemas.microsoft.com/office/drawing/2014/main" id="{4C08216A-DCC2-95EB-2656-E3DC1067572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99230C3-4B95-694A-BC6E-86F9C7A81D37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EF41BD4-4A8F-5749-4A62-E0244C2137B4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65" name="Arrow: Curved Left 64">
                  <a:extLst>
                    <a:ext uri="{FF2B5EF4-FFF2-40B4-BE49-F238E27FC236}">
                      <a16:creationId xmlns:a16="http://schemas.microsoft.com/office/drawing/2014/main" id="{FCE012E8-D179-C904-1979-A592293386B6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E61717E-2C9B-EF79-5FBD-FDD54FA116E9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1AB14D2-D556-75B4-59D5-0499AC40026B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45" name="Arrow: Curved Left 144">
                <a:extLst>
                  <a:ext uri="{FF2B5EF4-FFF2-40B4-BE49-F238E27FC236}">
                    <a16:creationId xmlns:a16="http://schemas.microsoft.com/office/drawing/2014/main" id="{8D409DFD-AEBF-C8DF-1456-80977DBB94C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697B410-E50C-DF82-9853-744018FCEC80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D671574-BB9A-ADBF-CE31-A72D5ACBB57A}"/>
              </a:ext>
            </a:extLst>
          </p:cNvPr>
          <p:cNvGrpSpPr/>
          <p:nvPr/>
        </p:nvGrpSpPr>
        <p:grpSpPr>
          <a:xfrm>
            <a:off x="1728819" y="3005170"/>
            <a:ext cx="5533547" cy="971844"/>
            <a:chOff x="2833704" y="2987919"/>
            <a:chExt cx="5533547" cy="97184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9F77849-AB4E-5F36-2484-FA85D688F214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14A0E09-F0BF-6637-3B96-0B5040948EE3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3" name="Arrow: Curved Left 162">
                  <a:extLst>
                    <a:ext uri="{FF2B5EF4-FFF2-40B4-BE49-F238E27FC236}">
                      <a16:creationId xmlns:a16="http://schemas.microsoft.com/office/drawing/2014/main" id="{A4335527-61A2-6F16-ED05-C5B4DC2EDDA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611FBB1-16DC-17EE-E77A-53736EB2A3F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496EF09-DEE9-0804-50CE-5F36511202AD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1" name="Arrow: Curved Left 160">
                  <a:extLst>
                    <a:ext uri="{FF2B5EF4-FFF2-40B4-BE49-F238E27FC236}">
                      <a16:creationId xmlns:a16="http://schemas.microsoft.com/office/drawing/2014/main" id="{9664F393-7643-37C2-3189-862F73208FAF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0DCA79C-8166-046C-9532-B268730C6B4A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2C0278C-893C-33B0-CE78-66BD2E5BDFE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9" name="Arrow: Curved Left 158">
                  <a:extLst>
                    <a:ext uri="{FF2B5EF4-FFF2-40B4-BE49-F238E27FC236}">
                      <a16:creationId xmlns:a16="http://schemas.microsoft.com/office/drawing/2014/main" id="{F733E3FA-2F2F-2DEB-AF9F-12601FB1E2F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FB6D0DE-84A5-E66F-0167-D3BD9CFAA3C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1CDA13B-F157-2402-14AE-B0FBFA3958BD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7" name="Arrow: Curved Left 156">
                  <a:extLst>
                    <a:ext uri="{FF2B5EF4-FFF2-40B4-BE49-F238E27FC236}">
                      <a16:creationId xmlns:a16="http://schemas.microsoft.com/office/drawing/2014/main" id="{10EEA12C-D3FB-DA69-8AAB-D3D319D6BFEA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69727C4-D400-A2EC-C424-32D51EC52A7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BED06F6-24F2-E343-0052-37E8C37B6619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51" name="Arrow: Curved Left 150">
                <a:extLst>
                  <a:ext uri="{FF2B5EF4-FFF2-40B4-BE49-F238E27FC236}">
                    <a16:creationId xmlns:a16="http://schemas.microsoft.com/office/drawing/2014/main" id="{7FA076A2-FE2F-6928-38F7-0D9DAB8D3AA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CA0294D-38DE-744D-F530-2FDC1817687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9CD5584-9D6D-C931-C18A-C52C38288019}"/>
              </a:ext>
            </a:extLst>
          </p:cNvPr>
          <p:cNvGrpSpPr/>
          <p:nvPr/>
        </p:nvGrpSpPr>
        <p:grpSpPr>
          <a:xfrm>
            <a:off x="646322" y="2991090"/>
            <a:ext cx="5533547" cy="971844"/>
            <a:chOff x="2833704" y="2987919"/>
            <a:chExt cx="5533547" cy="97184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D8FE064-9001-4282-EAAD-5784B43968E1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F5402EA-1695-C7AB-5694-364230A33F91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80" name="Arrow: Curved Left 179">
                  <a:extLst>
                    <a:ext uri="{FF2B5EF4-FFF2-40B4-BE49-F238E27FC236}">
                      <a16:creationId xmlns:a16="http://schemas.microsoft.com/office/drawing/2014/main" id="{B51666CE-DB9F-DF62-91A1-A47E22B4CF6B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97B8FE32-8BB9-590C-959F-67571BF0683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F573569-5010-B771-94C1-4DFE9A6EB5E6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8" name="Arrow: Curved Left 177">
                  <a:extLst>
                    <a:ext uri="{FF2B5EF4-FFF2-40B4-BE49-F238E27FC236}">
                      <a16:creationId xmlns:a16="http://schemas.microsoft.com/office/drawing/2014/main" id="{CF64E254-04D5-B933-580D-DEC7699876C3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FED4CE9-3DFB-A14C-E3DB-4A51FEBF1F5D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AD5E97A-949D-4CF7-714B-FDDAAD3DD4B5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6" name="Arrow: Curved Left 175">
                  <a:extLst>
                    <a:ext uri="{FF2B5EF4-FFF2-40B4-BE49-F238E27FC236}">
                      <a16:creationId xmlns:a16="http://schemas.microsoft.com/office/drawing/2014/main" id="{9CBC2EFD-5492-CD57-A7DB-EC8310EF1ED4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C1ADA75-1389-995B-BD30-DD30AE7CF78E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50144D9-C294-2B63-C55F-1E46EAFC5C13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4" name="Arrow: Curved Left 173">
                  <a:extLst>
                    <a:ext uri="{FF2B5EF4-FFF2-40B4-BE49-F238E27FC236}">
                      <a16:creationId xmlns:a16="http://schemas.microsoft.com/office/drawing/2014/main" id="{B16D3E3B-CE38-A05B-EA50-B59906C64FE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115DB78-0C91-EB41-7716-2D05BB7FF5B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BCA65A7-EE8D-5570-084A-CF798A46D5F6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68" name="Arrow: Curved Left 167">
                <a:extLst>
                  <a:ext uri="{FF2B5EF4-FFF2-40B4-BE49-F238E27FC236}">
                    <a16:creationId xmlns:a16="http://schemas.microsoft.com/office/drawing/2014/main" id="{F85D645C-472A-0F3E-6FF6-2647C6237B5A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33F085C-5188-FC8D-C23C-28B1D54E2715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EAAF999E-71C9-7FD4-3DC2-0A6DBFDB6911}"/>
              </a:ext>
            </a:extLst>
          </p:cNvPr>
          <p:cNvGraphicFramePr>
            <a:graphicFrameLocks noGrp="1"/>
          </p:cNvGraphicFramePr>
          <p:nvPr/>
        </p:nvGraphicFramePr>
        <p:xfrm>
          <a:off x="498642" y="4570871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0FC8502A-CA95-1B18-393D-891F2A5D4C08}"/>
              </a:ext>
            </a:extLst>
          </p:cNvPr>
          <p:cNvSpPr/>
          <p:nvPr/>
        </p:nvSpPr>
        <p:spPr>
          <a:xfrm>
            <a:off x="1681004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DEBEC57-7F2F-A3A4-97EB-77C0EDBDBEF7}"/>
              </a:ext>
            </a:extLst>
          </p:cNvPr>
          <p:cNvSpPr/>
          <p:nvPr/>
        </p:nvSpPr>
        <p:spPr>
          <a:xfrm>
            <a:off x="2724483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976AEE0-ADF3-F6DD-60E7-71CE4F8D9A48}"/>
              </a:ext>
            </a:extLst>
          </p:cNvPr>
          <p:cNvSpPr/>
          <p:nvPr/>
        </p:nvSpPr>
        <p:spPr>
          <a:xfrm>
            <a:off x="3767962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12EC33D-3E53-DD90-0725-704B5BFDFAE7}"/>
              </a:ext>
            </a:extLst>
          </p:cNvPr>
          <p:cNvSpPr/>
          <p:nvPr/>
        </p:nvSpPr>
        <p:spPr>
          <a:xfrm>
            <a:off x="4811441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02404C8-FA72-8304-ACB1-5E5A20B82893}"/>
              </a:ext>
            </a:extLst>
          </p:cNvPr>
          <p:cNvSpPr/>
          <p:nvPr/>
        </p:nvSpPr>
        <p:spPr>
          <a:xfrm>
            <a:off x="5854920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713C262-D496-579C-E7D9-E771121C6EBB}"/>
              </a:ext>
            </a:extLst>
          </p:cNvPr>
          <p:cNvSpPr/>
          <p:nvPr/>
        </p:nvSpPr>
        <p:spPr>
          <a:xfrm>
            <a:off x="689839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8621DC-7A32-881D-F518-CC1F01189202}"/>
              </a:ext>
            </a:extLst>
          </p:cNvPr>
          <p:cNvSpPr/>
          <p:nvPr/>
        </p:nvSpPr>
        <p:spPr>
          <a:xfrm>
            <a:off x="5253970" y="411597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CEDA441-C51F-5FE3-A77D-42F8E9410238}"/>
              </a:ext>
            </a:extLst>
          </p:cNvPr>
          <p:cNvSpPr/>
          <p:nvPr/>
        </p:nvSpPr>
        <p:spPr>
          <a:xfrm>
            <a:off x="5271184" y="457355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E4ECB50-4E8C-26F1-0210-88835B626F89}"/>
              </a:ext>
            </a:extLst>
          </p:cNvPr>
          <p:cNvSpPr/>
          <p:nvPr/>
        </p:nvSpPr>
        <p:spPr>
          <a:xfrm>
            <a:off x="794187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B49E529-8C07-6DD7-DFBD-63EAED78F4D3}"/>
              </a:ext>
            </a:extLst>
          </p:cNvPr>
          <p:cNvSpPr/>
          <p:nvPr/>
        </p:nvSpPr>
        <p:spPr>
          <a:xfrm>
            <a:off x="403697" y="4584240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1F71B2B-B7A1-5A82-6AEE-88DBDB30F8C0}"/>
              </a:ext>
            </a:extLst>
          </p:cNvPr>
          <p:cNvGrpSpPr/>
          <p:nvPr/>
        </p:nvGrpSpPr>
        <p:grpSpPr>
          <a:xfrm>
            <a:off x="3750401" y="5076531"/>
            <a:ext cx="5214424" cy="707886"/>
            <a:chOff x="3595527" y="5004555"/>
            <a:chExt cx="5214424" cy="707886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A518574-F532-C989-40E6-A53C5CB7BC5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D9C1D30-5D6D-2EEF-6181-9163CD082508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64BB9FC-BC95-0AC9-FE9E-587448DDABDB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EEE3E4-1578-50C2-2B41-D5912A783E28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0F859AD-6C58-DB3E-61C9-7CEA1D345DD1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D11B46-61D5-9DD2-FD3D-220EBCB1E10C}"/>
              </a:ext>
            </a:extLst>
          </p:cNvPr>
          <p:cNvGrpSpPr/>
          <p:nvPr/>
        </p:nvGrpSpPr>
        <p:grpSpPr>
          <a:xfrm>
            <a:off x="775163" y="5928875"/>
            <a:ext cx="3452708" cy="870887"/>
            <a:chOff x="775163" y="5928875"/>
            <a:chExt cx="3452708" cy="870887"/>
          </a:xfrm>
        </p:grpSpPr>
        <p:sp>
          <p:nvSpPr>
            <p:cNvPr id="262" name="Arrow: Curved Left 261">
              <a:extLst>
                <a:ext uri="{FF2B5EF4-FFF2-40B4-BE49-F238E27FC236}">
                  <a16:creationId xmlns:a16="http://schemas.microsoft.com/office/drawing/2014/main" id="{36E06FA0-1190-DD32-EBF4-458E8663B154}"/>
                </a:ext>
              </a:extLst>
            </p:cNvPr>
            <p:cNvSpPr/>
            <p:nvPr/>
          </p:nvSpPr>
          <p:spPr>
            <a:xfrm rot="5400000">
              <a:off x="2066073" y="4637965"/>
              <a:ext cx="870887" cy="345270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8A3925-F7DD-EB82-C8EB-0FF76CD97A07}"/>
                </a:ext>
              </a:extLst>
            </p:cNvPr>
            <p:cNvSpPr/>
            <p:nvPr/>
          </p:nvSpPr>
          <p:spPr>
            <a:xfrm>
              <a:off x="1902360" y="6174743"/>
              <a:ext cx="1159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B0A7260-300D-A183-3D0A-6AC1D52C49E4}"/>
              </a:ext>
            </a:extLst>
          </p:cNvPr>
          <p:cNvSpPr/>
          <p:nvPr/>
        </p:nvSpPr>
        <p:spPr>
          <a:xfrm>
            <a:off x="1277808" y="344399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 x 1000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8" y="82811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095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955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095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34896 -0.00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161" y="131233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E238B-ABA8-F7FA-1FDD-8E1346514BB3}"/>
              </a:ext>
            </a:extLst>
          </p:cNvPr>
          <p:cNvSpPr txBox="1"/>
          <p:nvPr/>
        </p:nvSpPr>
        <p:spPr>
          <a:xfrm>
            <a:off x="-2018071" y="1455183"/>
            <a:ext cx="991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32 × 10  = ______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28471" y="1934313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DAF4CA-9E10-4404-656D-CC4DA5CC75CB}"/>
              </a:ext>
            </a:extLst>
          </p:cNvPr>
          <p:cNvSpPr txBox="1"/>
          <p:nvPr/>
        </p:nvSpPr>
        <p:spPr>
          <a:xfrm>
            <a:off x="1726790" y="612086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28471" y="3579123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9E2241-4ED5-353F-250E-0D202493C10C}"/>
              </a:ext>
            </a:extLst>
          </p:cNvPr>
          <p:cNvGrpSpPr/>
          <p:nvPr/>
        </p:nvGrpSpPr>
        <p:grpSpPr>
          <a:xfrm>
            <a:off x="5028471" y="5223933"/>
            <a:ext cx="2237568" cy="1602658"/>
            <a:chOff x="5164393" y="5223933"/>
            <a:chExt cx="2237568" cy="1602658"/>
          </a:xfrm>
        </p:grpSpPr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21BD668E-E18E-EB25-D617-CE316B9CDECD}"/>
                </a:ext>
              </a:extLst>
            </p:cNvPr>
            <p:cNvSpPr/>
            <p:nvPr/>
          </p:nvSpPr>
          <p:spPr>
            <a:xfrm>
              <a:off x="5164393" y="522393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0F787E-19FD-ACD2-DC08-9FAD2750E2C7}"/>
                </a:ext>
              </a:extLst>
            </p:cNvPr>
            <p:cNvSpPr txBox="1"/>
            <p:nvPr/>
          </p:nvSpPr>
          <p:spPr>
            <a:xfrm>
              <a:off x="5664109" y="557787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726790" y="3195529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9A0EA-8048-F854-80C1-D2F4CA4B547F}"/>
              </a:ext>
            </a:extLst>
          </p:cNvPr>
          <p:cNvSpPr txBox="1"/>
          <p:nvPr/>
        </p:nvSpPr>
        <p:spPr>
          <a:xfrm>
            <a:off x="1726790" y="469493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992" y="3089414"/>
            <a:ext cx="17283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3,200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471" y="4571820"/>
            <a:ext cx="2071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32,000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CE7EE56C-129C-4D36-699E-59A0302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949" y="5953713"/>
            <a:ext cx="24144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320,000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5" y="2123390"/>
            <a:ext cx="27735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latin typeface="Arial" panose="020B0604020202020204" pitchFamily="34" charset="0"/>
              </a:rPr>
              <a:t>7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× 1,000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5" y="3903613"/>
            <a:ext cx="46923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latin typeface="Arial" panose="020B0604020202020204" pitchFamily="34" charset="0"/>
              </a:rPr>
              <a:t>7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× 10 × 10 × 10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61" y="2123389"/>
            <a:ext cx="2087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7000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55" y="3858729"/>
            <a:ext cx="2087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7000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83 x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555090" y="1822302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83 x 10 x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43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83 x 10 x 10 x 10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5105956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83 x 100 x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059500" y="5893570"/>
            <a:ext cx="3336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83 x 1000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83 x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395748" y="2632549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3808767" y="3442796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268128" y="4253043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30A59-02D5-5EE5-DA6B-0CC56D008508}"/>
              </a:ext>
            </a:extLst>
          </p:cNvPr>
          <p:cNvSpPr/>
          <p:nvPr/>
        </p:nvSpPr>
        <p:spPr>
          <a:xfrm>
            <a:off x="4642057" y="5063290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6D80C-E574-0ADF-AAE7-FFB47EB76D0A}"/>
              </a:ext>
            </a:extLst>
          </p:cNvPr>
          <p:cNvSpPr/>
          <p:nvPr/>
        </p:nvSpPr>
        <p:spPr>
          <a:xfrm>
            <a:off x="3970602" y="5873535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1361</TotalTime>
  <Words>176</Words>
  <Application>Microsoft Office PowerPoint</Application>
  <PresentationFormat>On-screen Show (4:3)</PresentationFormat>
  <Paragraphs>93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2025-12-18T13:54:51Z</dcterms:modified>
  <cp:category/>
</cp:coreProperties>
</file>