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78" r:id="rId3"/>
    <p:sldId id="279" r:id="rId4"/>
    <p:sldId id="280" r:id="rId5"/>
    <p:sldId id="286" r:id="rId6"/>
    <p:sldId id="261" r:id="rId7"/>
    <p:sldId id="28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136941" y="956864"/>
            <a:ext cx="78061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using known facts</a:t>
            </a:r>
          </a:p>
        </p:txBody>
      </p:sp>
      <p:pic>
        <p:nvPicPr>
          <p:cNvPr id="6" name="Picture 5" descr="A cartoon of a hat holding cards&#10;&#10;AI-generated content may be incorrect.">
            <a:extLst>
              <a:ext uri="{FF2B5EF4-FFF2-40B4-BE49-F238E27FC236}">
                <a16:creationId xmlns:a16="http://schemas.microsoft.com/office/drawing/2014/main" id="{ACD9619D-4BF6-63CC-D626-736EB3AD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621" y="2694039"/>
            <a:ext cx="3271518" cy="350351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55481" y="635436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2B3D56-6653-AF1F-6CD2-6DDD0FB90259}"/>
              </a:ext>
            </a:extLst>
          </p:cNvPr>
          <p:cNvSpPr txBox="1"/>
          <p:nvPr/>
        </p:nvSpPr>
        <p:spPr>
          <a:xfrm>
            <a:off x="934065" y="1946787"/>
            <a:ext cx="70693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There are different ways we can solve </a:t>
            </a:r>
          </a:p>
          <a:p>
            <a:pPr algn="ctr"/>
            <a:r>
              <a:rPr lang="en-US" sz="3200" b="1" dirty="0"/>
              <a:t>6 × 7</a:t>
            </a:r>
            <a:r>
              <a:rPr lang="en-US" sz="3200" dirty="0"/>
              <a:t> using </a:t>
            </a:r>
            <a:r>
              <a:rPr lang="en-US" sz="3200" b="1" dirty="0"/>
              <a:t>known facts </a:t>
            </a:r>
            <a:r>
              <a:rPr lang="en-US" sz="3200" dirty="0"/>
              <a:t>and the </a:t>
            </a:r>
            <a:r>
              <a:rPr lang="en-US" sz="3200" b="1" dirty="0"/>
              <a:t>distributive law </a:t>
            </a:r>
            <a:r>
              <a:rPr lang="en-US" sz="3200" dirty="0"/>
              <a:t>to help us.</a:t>
            </a:r>
          </a:p>
          <a:p>
            <a:pPr algn="ctr"/>
            <a:br>
              <a:rPr lang="en-US" sz="3200" dirty="0"/>
            </a:br>
            <a:r>
              <a:rPr lang="en-US" sz="3200" dirty="0"/>
              <a:t>Let’s look at some examples.</a:t>
            </a:r>
            <a:endParaRPr lang="en-GB" sz="3200" dirty="0"/>
          </a:p>
        </p:txBody>
      </p:sp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0AC8852A-53CA-818A-CD36-A60509FFA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72C7B2-248E-75BB-5BCE-A4060B3E1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87D9128-AAC1-2A52-7CE2-E341512F3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56A35380-263B-5824-F30D-C02858A952D5}"/>
              </a:ext>
            </a:extLst>
          </p:cNvPr>
          <p:cNvGrpSpPr/>
          <p:nvPr/>
        </p:nvGrpSpPr>
        <p:grpSpPr>
          <a:xfrm>
            <a:off x="4124676" y="3136729"/>
            <a:ext cx="1838626" cy="1487796"/>
            <a:chOff x="810038" y="2060638"/>
            <a:chExt cx="3408000" cy="261559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A9FB3-C7EE-6230-1260-70836BCD2716}"/>
                </a:ext>
              </a:extLst>
            </p:cNvPr>
            <p:cNvGrpSpPr/>
            <p:nvPr/>
          </p:nvGrpSpPr>
          <p:grpSpPr>
            <a:xfrm>
              <a:off x="810038" y="2060638"/>
              <a:ext cx="3408000" cy="360000"/>
              <a:chOff x="2308740" y="2366506"/>
              <a:chExt cx="3408000" cy="360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B8FA3BE-615B-4FBD-73A9-1B83AA4AA821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04BFADB-B1E9-50C8-F271-011DA68AB4DA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3F8AC3E-0596-FB88-E7D1-0E03C3C4FB1F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E9F520A-283C-3B34-CAD5-3327DFA79F8D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09DA563-9B48-F01B-7AB2-28EE236C7899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D2FEBA5-1429-0681-BFDF-F423D3AB0B2D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3DBCA8A-14CB-79A8-03AF-3B570E170296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DBB61C1-E606-A839-F8E0-7702DA0D253A}"/>
                </a:ext>
              </a:extLst>
            </p:cNvPr>
            <p:cNvGrpSpPr/>
            <p:nvPr/>
          </p:nvGrpSpPr>
          <p:grpSpPr>
            <a:xfrm>
              <a:off x="810038" y="2624536"/>
              <a:ext cx="3408000" cy="360000"/>
              <a:chOff x="2308740" y="2366506"/>
              <a:chExt cx="3408000" cy="36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52CCBA-9995-FE2E-FA40-7D1066F0718D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7CE7C4E-ABC7-65D0-646D-B0A70DD79203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CF1855E-CD4C-9067-01DF-19DA9BF344FB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EF2F832-5325-B58A-C528-C83C2B308815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3BE4D9-0FBD-C274-FDF8-B0D3EAFEFDF6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813B642-7ADB-422F-9C0F-1155651F88C2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2701B81-85E3-3D2B-F882-6A29E2956CEF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E5865D4-6027-B4F8-410B-A7F8F5AD54F6}"/>
                </a:ext>
              </a:extLst>
            </p:cNvPr>
            <p:cNvGrpSpPr/>
            <p:nvPr/>
          </p:nvGrpSpPr>
          <p:grpSpPr>
            <a:xfrm>
              <a:off x="810038" y="3188434"/>
              <a:ext cx="3408000" cy="360000"/>
              <a:chOff x="2308740" y="2366506"/>
              <a:chExt cx="3408000" cy="3600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E45376A-1DEF-F1E9-EC31-09E311B63138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75F0F12-C00D-9428-27D4-CA76B0BD53AE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2695350-3E1D-8B57-9E30-4F52AD5DEE7E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A6632A-8B75-C62D-FAB2-E89684EC2F37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BC6D3AD-7079-ACBB-7F2E-4B5171AAC8A6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1FF4EA3-1A24-61C7-B3CA-A5A4E2B77D96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C19D6DD-CB58-71A5-D85B-8799C1E1F312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8EB9EB7-9BCF-AA85-2A4C-BB2161911325}"/>
                </a:ext>
              </a:extLst>
            </p:cNvPr>
            <p:cNvGrpSpPr/>
            <p:nvPr/>
          </p:nvGrpSpPr>
          <p:grpSpPr>
            <a:xfrm>
              <a:off x="810038" y="4316230"/>
              <a:ext cx="3408000" cy="360000"/>
              <a:chOff x="2308740" y="2366506"/>
              <a:chExt cx="3408000" cy="36000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E591C0D-FB34-25A1-EEE5-3969CA5A3348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A24B996-5292-C60F-1387-E416897CF8F8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56817F3-CB25-3357-7503-01D291894D8F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9619ADF-5AA9-ED69-BC22-02C08EDF103C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B2F5414-684B-99A5-BBDA-45104045E583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238798A-A67C-46DD-9272-BB1301863913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D305DA9-AEEB-5B74-A124-4F326A017007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AE8D772-5DB5-DBB9-476E-E9EC9465F173}"/>
                </a:ext>
              </a:extLst>
            </p:cNvPr>
            <p:cNvGrpSpPr/>
            <p:nvPr/>
          </p:nvGrpSpPr>
          <p:grpSpPr>
            <a:xfrm>
              <a:off x="810038" y="3752332"/>
              <a:ext cx="3408000" cy="360000"/>
              <a:chOff x="2308740" y="2366506"/>
              <a:chExt cx="3408000" cy="3600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5553455-4D60-C340-0713-099CA4670F9A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F91249B-6B1F-3A4B-E460-742EEF68F27D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47E9984-2ADA-640D-E50B-E317DF7F94AF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BE80113-8F4E-A60E-409D-0038543B77A4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300EDFF-86C8-7B84-3CBA-677BE1CBCDEF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798FA17-533C-ED2D-4AD2-E76A6E2BB66E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997FA02-9E7E-AE66-01B1-763E7A87D8A3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4BBEB18-E78E-97F8-7162-7D59687D08E9}"/>
              </a:ext>
            </a:extLst>
          </p:cNvPr>
          <p:cNvGrpSpPr/>
          <p:nvPr/>
        </p:nvGrpSpPr>
        <p:grpSpPr>
          <a:xfrm>
            <a:off x="4124676" y="4740505"/>
            <a:ext cx="1838626" cy="204774"/>
            <a:chOff x="2308740" y="2366506"/>
            <a:chExt cx="3408000" cy="360000"/>
          </a:xfrm>
          <a:solidFill>
            <a:srgbClr val="FFFF00"/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9BA4FDB-728C-0239-B958-EC2AE4805EB3}"/>
                </a:ext>
              </a:extLst>
            </p:cNvPr>
            <p:cNvSpPr/>
            <p:nvPr/>
          </p:nvSpPr>
          <p:spPr>
            <a:xfrm rot="5400000">
              <a:off x="2308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230A824-9943-509A-A951-B31F69AD3D28}"/>
                </a:ext>
              </a:extLst>
            </p:cNvPr>
            <p:cNvSpPr/>
            <p:nvPr/>
          </p:nvSpPr>
          <p:spPr>
            <a:xfrm rot="5400000">
              <a:off x="2816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1FA2174-1BC4-7816-5001-47D790F26C80}"/>
                </a:ext>
              </a:extLst>
            </p:cNvPr>
            <p:cNvSpPr/>
            <p:nvPr/>
          </p:nvSpPr>
          <p:spPr>
            <a:xfrm rot="5400000">
              <a:off x="3324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D5D3E2E-5D27-4AD9-B4C8-FF35E7C54E92}"/>
                </a:ext>
              </a:extLst>
            </p:cNvPr>
            <p:cNvSpPr/>
            <p:nvPr/>
          </p:nvSpPr>
          <p:spPr>
            <a:xfrm rot="5400000">
              <a:off x="3832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385FAEB-2412-5104-AF02-7B53A31B77A0}"/>
                </a:ext>
              </a:extLst>
            </p:cNvPr>
            <p:cNvSpPr/>
            <p:nvPr/>
          </p:nvSpPr>
          <p:spPr>
            <a:xfrm rot="5400000">
              <a:off x="4340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B6DAAFA-E402-3EA6-5D2D-D9CA5DA92143}"/>
                </a:ext>
              </a:extLst>
            </p:cNvPr>
            <p:cNvSpPr/>
            <p:nvPr/>
          </p:nvSpPr>
          <p:spPr>
            <a:xfrm rot="5400000">
              <a:off x="4848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775CA73-FF8D-8A2E-FA89-8943382B5335}"/>
                </a:ext>
              </a:extLst>
            </p:cNvPr>
            <p:cNvSpPr/>
            <p:nvPr/>
          </p:nvSpPr>
          <p:spPr>
            <a:xfrm rot="5400000">
              <a:off x="5356740" y="236650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5" name="Picture 54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A0CEDBC4-3BEE-E3D3-A0AD-9CDDAB89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1368151"/>
            <a:ext cx="1374372" cy="151105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8D6ED7B-E6E9-AA40-5D9C-6EC948091DB2}"/>
              </a:ext>
            </a:extLst>
          </p:cNvPr>
          <p:cNvGrpSpPr/>
          <p:nvPr/>
        </p:nvGrpSpPr>
        <p:grpSpPr>
          <a:xfrm>
            <a:off x="2205188" y="857920"/>
            <a:ext cx="6858955" cy="1532078"/>
            <a:chOff x="3588774" y="1281028"/>
            <a:chExt cx="4778477" cy="824656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AF1D0DE4-B0FA-6007-D04D-6CC8D7B55E0D}"/>
                </a:ext>
              </a:extLst>
            </p:cNvPr>
            <p:cNvSpPr/>
            <p:nvPr/>
          </p:nvSpPr>
          <p:spPr>
            <a:xfrm>
              <a:off x="3588774" y="1281028"/>
              <a:ext cx="4778477" cy="824656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85EC183-0CD0-836D-CCE4-AE890E98E3C4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646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/>
                <a:t>I know </a:t>
              </a:r>
              <a:r>
                <a:rPr lang="en-US" sz="2400" b="1" dirty="0"/>
                <a:t>5 × 7 = 35</a:t>
              </a:r>
              <a:endParaRPr lang="en-US" sz="2400" dirty="0"/>
            </a:p>
            <a:p>
              <a:pPr algn="ctr">
                <a:buNone/>
              </a:pPr>
              <a:br>
                <a:rPr lang="en-US" sz="2400" dirty="0"/>
              </a:br>
              <a:r>
                <a:rPr lang="en-US" sz="2400" dirty="0"/>
                <a:t>To solve </a:t>
              </a:r>
              <a:r>
                <a:rPr lang="en-US" sz="2400" b="1" dirty="0"/>
                <a:t>6 × 7</a:t>
              </a:r>
              <a:r>
                <a:rPr lang="en-US" sz="2400" dirty="0"/>
                <a:t>, I add </a:t>
              </a:r>
              <a:r>
                <a:rPr lang="en-US" sz="2400" b="1" dirty="0"/>
                <a:t>one more group of 7</a:t>
              </a:r>
              <a:r>
                <a:rPr lang="en-US" sz="2400" dirty="0"/>
                <a:t>.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8D3A487-AE7D-3CE7-40C5-5FD0CE752C51}"/>
              </a:ext>
            </a:extLst>
          </p:cNvPr>
          <p:cNvSpPr txBox="1"/>
          <p:nvPr/>
        </p:nvSpPr>
        <p:spPr>
          <a:xfrm>
            <a:off x="2169616" y="3538535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(5 × 7) = 35            </a:t>
            </a:r>
            <a:endParaRPr lang="en-GB" sz="2800" dirty="0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6715E5C5-110B-FCAB-6F22-860FF56E5469}"/>
              </a:ext>
            </a:extLst>
          </p:cNvPr>
          <p:cNvSpPr/>
          <p:nvPr/>
        </p:nvSpPr>
        <p:spPr>
          <a:xfrm>
            <a:off x="3697266" y="3079760"/>
            <a:ext cx="421198" cy="160574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594F27A-2ACE-F4D3-BBFA-D99CCF983B10}"/>
              </a:ext>
            </a:extLst>
          </p:cNvPr>
          <p:cNvGrpSpPr/>
          <p:nvPr/>
        </p:nvGrpSpPr>
        <p:grpSpPr>
          <a:xfrm>
            <a:off x="2190588" y="783684"/>
            <a:ext cx="6873555" cy="2123658"/>
            <a:chOff x="547633" y="5143986"/>
            <a:chExt cx="6873555" cy="2123658"/>
          </a:xfrm>
        </p:grpSpPr>
        <p:sp>
          <p:nvSpPr>
            <p:cNvPr id="64" name="Speech Bubble: Rectangle with Corners Rounded 63">
              <a:extLst>
                <a:ext uri="{FF2B5EF4-FFF2-40B4-BE49-F238E27FC236}">
                  <a16:creationId xmlns:a16="http://schemas.microsoft.com/office/drawing/2014/main" id="{15CD6BAF-6F36-A93E-AA83-F97ED68FA675}"/>
                </a:ext>
              </a:extLst>
            </p:cNvPr>
            <p:cNvSpPr/>
            <p:nvPr/>
          </p:nvSpPr>
          <p:spPr>
            <a:xfrm>
              <a:off x="562233" y="5229707"/>
              <a:ext cx="6858955" cy="1532078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1523645-6743-9155-2639-5AF5B684DF43}"/>
                </a:ext>
              </a:extLst>
            </p:cNvPr>
            <p:cNvSpPr txBox="1"/>
            <p:nvPr/>
          </p:nvSpPr>
          <p:spPr>
            <a:xfrm>
              <a:off x="547633" y="5143986"/>
              <a:ext cx="6858955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So:</a:t>
              </a:r>
            </a:p>
            <a:p>
              <a:pPr algn="ctr">
                <a:buNone/>
              </a:pPr>
              <a:r>
                <a:rPr lang="en-US" sz="3600" b="1" dirty="0"/>
                <a:t>6 × 7 = (5 × 7) + (1 × 7)</a:t>
              </a:r>
            </a:p>
            <a:p>
              <a:pPr algn="ctr">
                <a:buNone/>
              </a:pPr>
              <a:r>
                <a:rPr lang="en-US" sz="3600" b="1" dirty="0"/>
                <a:t>42  =     35   +      7</a:t>
              </a:r>
              <a:endParaRPr lang="en-US" sz="3600" dirty="0"/>
            </a:p>
            <a:p>
              <a:pPr algn="ctr">
                <a:buNone/>
              </a:pPr>
              <a:endParaRPr lang="en-US" sz="2400" dirty="0"/>
            </a:p>
          </p:txBody>
        </p:sp>
      </p:grpSp>
      <p:pic>
        <p:nvPicPr>
          <p:cNvPr id="66" name="Picture 6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A029891-DF6A-87C4-5158-AD366DE05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5" y="44728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5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F2F5FF-51FD-3604-2B81-CB9D943DD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26C3692-B71D-E5D2-C387-32DD7E14B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5" name="Picture 54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F6C4778-60AB-EA58-DD23-3A664840B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1368151"/>
            <a:ext cx="1374372" cy="151105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C9B85AAC-A8A9-D0DA-F406-D38FAC9E7CA9}"/>
              </a:ext>
            </a:extLst>
          </p:cNvPr>
          <p:cNvGrpSpPr/>
          <p:nvPr/>
        </p:nvGrpSpPr>
        <p:grpSpPr>
          <a:xfrm>
            <a:off x="2205188" y="857920"/>
            <a:ext cx="6858955" cy="1532078"/>
            <a:chOff x="3588774" y="1281028"/>
            <a:chExt cx="4778477" cy="824656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C748D8C6-CB0D-4B70-A6E4-8E12B9192DD8}"/>
                </a:ext>
              </a:extLst>
            </p:cNvPr>
            <p:cNvSpPr/>
            <p:nvPr/>
          </p:nvSpPr>
          <p:spPr>
            <a:xfrm>
              <a:off x="3588774" y="1281028"/>
              <a:ext cx="4778477" cy="824656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9FCB10-9127-FFD6-30EA-667B1671B1CA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646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/>
                <a:t>I know </a:t>
              </a:r>
              <a:r>
                <a:rPr lang="en-US" sz="2400" b="1" dirty="0"/>
                <a:t>6 × 6 = 36</a:t>
              </a:r>
              <a:endParaRPr lang="en-US" sz="2400" dirty="0"/>
            </a:p>
            <a:p>
              <a:pPr algn="ctr">
                <a:buNone/>
              </a:pPr>
              <a:br>
                <a:rPr lang="en-US" sz="2400" dirty="0"/>
              </a:br>
              <a:r>
                <a:rPr lang="en-US" sz="2400" dirty="0"/>
                <a:t>To solve </a:t>
              </a:r>
              <a:r>
                <a:rPr lang="en-US" sz="2400" b="1" dirty="0"/>
                <a:t>7 × 6</a:t>
              </a:r>
              <a:r>
                <a:rPr lang="en-US" sz="2400" dirty="0"/>
                <a:t>, I add </a:t>
              </a:r>
              <a:r>
                <a:rPr lang="en-US" sz="2400" b="1" dirty="0"/>
                <a:t>one more group of 6</a:t>
              </a:r>
              <a:r>
                <a:rPr lang="en-US" sz="2400" dirty="0"/>
                <a:t>.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A4C0A6A1-CE8E-BB08-B3C8-4908D3F35680}"/>
              </a:ext>
            </a:extLst>
          </p:cNvPr>
          <p:cNvSpPr txBox="1"/>
          <p:nvPr/>
        </p:nvSpPr>
        <p:spPr>
          <a:xfrm>
            <a:off x="2524457" y="3370967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(6 × 6) = 36            </a:t>
            </a:r>
            <a:endParaRPr lang="en-GB" sz="2800" dirty="0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D0FB7820-AF77-8998-E4B1-04D30F4F507A}"/>
              </a:ext>
            </a:extLst>
          </p:cNvPr>
          <p:cNvSpPr/>
          <p:nvPr/>
        </p:nvSpPr>
        <p:spPr>
          <a:xfrm>
            <a:off x="4186363" y="2724392"/>
            <a:ext cx="421198" cy="19325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AA6A6AA-54E8-979C-72E2-58A4BE2E0657}"/>
              </a:ext>
            </a:extLst>
          </p:cNvPr>
          <p:cNvGrpSpPr/>
          <p:nvPr/>
        </p:nvGrpSpPr>
        <p:grpSpPr>
          <a:xfrm>
            <a:off x="2211140" y="713706"/>
            <a:ext cx="6877435" cy="2123658"/>
            <a:chOff x="562233" y="5102467"/>
            <a:chExt cx="6877435" cy="2123658"/>
          </a:xfrm>
        </p:grpSpPr>
        <p:sp>
          <p:nvSpPr>
            <p:cNvPr id="64" name="Speech Bubble: Rectangle with Corners Rounded 63">
              <a:extLst>
                <a:ext uri="{FF2B5EF4-FFF2-40B4-BE49-F238E27FC236}">
                  <a16:creationId xmlns:a16="http://schemas.microsoft.com/office/drawing/2014/main" id="{4EB6372C-9616-8951-A23D-A8095CABE303}"/>
                </a:ext>
              </a:extLst>
            </p:cNvPr>
            <p:cNvSpPr/>
            <p:nvPr/>
          </p:nvSpPr>
          <p:spPr>
            <a:xfrm>
              <a:off x="562233" y="5229707"/>
              <a:ext cx="6858955" cy="1532078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E21B747-2E04-30DB-A25F-BB666BB24A81}"/>
                </a:ext>
              </a:extLst>
            </p:cNvPr>
            <p:cNvSpPr txBox="1"/>
            <p:nvPr/>
          </p:nvSpPr>
          <p:spPr>
            <a:xfrm>
              <a:off x="580713" y="5102467"/>
              <a:ext cx="6858955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So:</a:t>
              </a:r>
            </a:p>
            <a:p>
              <a:pPr algn="ctr">
                <a:buNone/>
              </a:pPr>
              <a:r>
                <a:rPr lang="en-US" sz="3600" b="1" dirty="0"/>
                <a:t>7 × 6 = (6 × 6) + (1 × 6)</a:t>
              </a:r>
            </a:p>
            <a:p>
              <a:pPr algn="ctr">
                <a:buNone/>
              </a:pPr>
              <a:r>
                <a:rPr lang="en-US" sz="3600" b="1" dirty="0"/>
                <a:t>42  =     36   +      6</a:t>
              </a:r>
              <a:endParaRPr lang="en-US" sz="3600" dirty="0"/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D403719-80EE-C104-D94C-552D13944F21}"/>
              </a:ext>
            </a:extLst>
          </p:cNvPr>
          <p:cNvGrpSpPr/>
          <p:nvPr/>
        </p:nvGrpSpPr>
        <p:grpSpPr>
          <a:xfrm>
            <a:off x="4667468" y="2783369"/>
            <a:ext cx="1569901" cy="1808552"/>
            <a:chOff x="5409824" y="2794637"/>
            <a:chExt cx="1569901" cy="180855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B89EA2-B6B6-9574-6E00-83D30422AF36}"/>
                </a:ext>
              </a:extLst>
            </p:cNvPr>
            <p:cNvSpPr/>
            <p:nvPr/>
          </p:nvSpPr>
          <p:spPr>
            <a:xfrm rot="5400000">
              <a:off x="5409890" y="2799913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25B0DD-09D5-DCAE-0B0B-1DD0499C31FF}"/>
                </a:ext>
              </a:extLst>
            </p:cNvPr>
            <p:cNvSpPr/>
            <p:nvPr/>
          </p:nvSpPr>
          <p:spPr>
            <a:xfrm rot="5400000">
              <a:off x="5683958" y="2799913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FF2AFF-26CF-FCAD-860D-BC692BD2724A}"/>
                </a:ext>
              </a:extLst>
            </p:cNvPr>
            <p:cNvSpPr/>
            <p:nvPr/>
          </p:nvSpPr>
          <p:spPr>
            <a:xfrm rot="5400000">
              <a:off x="5958025" y="2799913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7770B5-C746-D87B-E31A-44D0AB45E702}"/>
                </a:ext>
              </a:extLst>
            </p:cNvPr>
            <p:cNvSpPr/>
            <p:nvPr/>
          </p:nvSpPr>
          <p:spPr>
            <a:xfrm rot="5400000">
              <a:off x="6232093" y="2799913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6160F5-1832-3649-DA95-9645B04423C1}"/>
                </a:ext>
              </a:extLst>
            </p:cNvPr>
            <p:cNvSpPr/>
            <p:nvPr/>
          </p:nvSpPr>
          <p:spPr>
            <a:xfrm rot="5400000">
              <a:off x="6506160" y="2799913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3E7247-64D4-4202-9A87-AA30D5F926F1}"/>
                </a:ext>
              </a:extLst>
            </p:cNvPr>
            <p:cNvSpPr/>
            <p:nvPr/>
          </p:nvSpPr>
          <p:spPr>
            <a:xfrm rot="5400000">
              <a:off x="6780228" y="2799913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D4D5C38-8C62-BC28-246A-920DA5BC5FFC}"/>
                </a:ext>
              </a:extLst>
            </p:cNvPr>
            <p:cNvSpPr/>
            <p:nvPr/>
          </p:nvSpPr>
          <p:spPr>
            <a:xfrm rot="5400000">
              <a:off x="5409890" y="3120668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071400-3C82-E626-3F21-002A33D54FBA}"/>
                </a:ext>
              </a:extLst>
            </p:cNvPr>
            <p:cNvSpPr/>
            <p:nvPr/>
          </p:nvSpPr>
          <p:spPr>
            <a:xfrm rot="5400000">
              <a:off x="5683958" y="3120668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9611F57-9897-6C1D-E1BD-0913155AE7F1}"/>
                </a:ext>
              </a:extLst>
            </p:cNvPr>
            <p:cNvSpPr/>
            <p:nvPr/>
          </p:nvSpPr>
          <p:spPr>
            <a:xfrm rot="5400000">
              <a:off x="5958025" y="3120668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F9A174D-1D10-15ED-4DC9-10538970DE57}"/>
                </a:ext>
              </a:extLst>
            </p:cNvPr>
            <p:cNvSpPr/>
            <p:nvPr/>
          </p:nvSpPr>
          <p:spPr>
            <a:xfrm rot="5400000">
              <a:off x="6232093" y="3120668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127F2B-17BD-5067-248E-E5368A096CCB}"/>
                </a:ext>
              </a:extLst>
            </p:cNvPr>
            <p:cNvSpPr/>
            <p:nvPr/>
          </p:nvSpPr>
          <p:spPr>
            <a:xfrm rot="5400000">
              <a:off x="6506160" y="3120668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79C6701-B6D6-9A50-41B1-0CEDEC01E59B}"/>
                </a:ext>
              </a:extLst>
            </p:cNvPr>
            <p:cNvSpPr/>
            <p:nvPr/>
          </p:nvSpPr>
          <p:spPr>
            <a:xfrm rot="5400000">
              <a:off x="6780228" y="3120668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AAB998-4277-0C75-C213-3A16F85A7D8B}"/>
                </a:ext>
              </a:extLst>
            </p:cNvPr>
            <p:cNvSpPr/>
            <p:nvPr/>
          </p:nvSpPr>
          <p:spPr>
            <a:xfrm rot="5400000">
              <a:off x="5409890" y="3441424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FADD629-19FF-87B6-6023-38C82447DB95}"/>
                </a:ext>
              </a:extLst>
            </p:cNvPr>
            <p:cNvSpPr/>
            <p:nvPr/>
          </p:nvSpPr>
          <p:spPr>
            <a:xfrm rot="5400000">
              <a:off x="5683958" y="3441424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0036278-921B-07D9-182F-5AA18FC25293}"/>
                </a:ext>
              </a:extLst>
            </p:cNvPr>
            <p:cNvSpPr/>
            <p:nvPr/>
          </p:nvSpPr>
          <p:spPr>
            <a:xfrm rot="5400000">
              <a:off x="5958025" y="3441424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D486228-BEDA-19E7-9164-4CC31CE0F324}"/>
                </a:ext>
              </a:extLst>
            </p:cNvPr>
            <p:cNvSpPr/>
            <p:nvPr/>
          </p:nvSpPr>
          <p:spPr>
            <a:xfrm rot="5400000">
              <a:off x="6232093" y="3441424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C13122A-5185-E447-F162-102ECAC70CA6}"/>
                </a:ext>
              </a:extLst>
            </p:cNvPr>
            <p:cNvSpPr/>
            <p:nvPr/>
          </p:nvSpPr>
          <p:spPr>
            <a:xfrm rot="5400000">
              <a:off x="6506160" y="3441424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8803919-44B6-7196-B113-98F1D5E6C517}"/>
                </a:ext>
              </a:extLst>
            </p:cNvPr>
            <p:cNvSpPr/>
            <p:nvPr/>
          </p:nvSpPr>
          <p:spPr>
            <a:xfrm rot="5400000">
              <a:off x="6780228" y="3441424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F3B52C1-C29D-38E8-1BF0-ECD51964EB52}"/>
                </a:ext>
              </a:extLst>
            </p:cNvPr>
            <p:cNvSpPr/>
            <p:nvPr/>
          </p:nvSpPr>
          <p:spPr>
            <a:xfrm rot="5400000">
              <a:off x="5409890" y="4082935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7C1CEAE-75F8-7B44-F6DD-9B3E88D5B564}"/>
                </a:ext>
              </a:extLst>
            </p:cNvPr>
            <p:cNvSpPr/>
            <p:nvPr/>
          </p:nvSpPr>
          <p:spPr>
            <a:xfrm rot="5400000">
              <a:off x="5683958" y="4082935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CC3EF81-A2F0-2259-7796-C7D996280578}"/>
                </a:ext>
              </a:extLst>
            </p:cNvPr>
            <p:cNvSpPr/>
            <p:nvPr/>
          </p:nvSpPr>
          <p:spPr>
            <a:xfrm rot="5400000">
              <a:off x="5958025" y="4082935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F5571DD-AFA3-8162-C9E5-2042E93D2230}"/>
                </a:ext>
              </a:extLst>
            </p:cNvPr>
            <p:cNvSpPr/>
            <p:nvPr/>
          </p:nvSpPr>
          <p:spPr>
            <a:xfrm rot="5400000">
              <a:off x="6232093" y="4082935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47FBB84-8554-63BA-4195-48AE62C67C62}"/>
                </a:ext>
              </a:extLst>
            </p:cNvPr>
            <p:cNvSpPr/>
            <p:nvPr/>
          </p:nvSpPr>
          <p:spPr>
            <a:xfrm rot="5400000">
              <a:off x="6506160" y="4082935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3032F0F-5228-90AC-B350-4786E4AF7946}"/>
                </a:ext>
              </a:extLst>
            </p:cNvPr>
            <p:cNvSpPr/>
            <p:nvPr/>
          </p:nvSpPr>
          <p:spPr>
            <a:xfrm rot="5400000">
              <a:off x="6780228" y="4082935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B3F112F-B0A1-1484-BD5F-1F74F71D2BBC}"/>
                </a:ext>
              </a:extLst>
            </p:cNvPr>
            <p:cNvSpPr/>
            <p:nvPr/>
          </p:nvSpPr>
          <p:spPr>
            <a:xfrm rot="5400000">
              <a:off x="5409890" y="3762179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842799F-8939-8208-0031-A898E02D8657}"/>
                </a:ext>
              </a:extLst>
            </p:cNvPr>
            <p:cNvSpPr/>
            <p:nvPr/>
          </p:nvSpPr>
          <p:spPr>
            <a:xfrm rot="5400000">
              <a:off x="5683958" y="3762179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EFDD781-9192-3147-B513-8A9CB214CDF4}"/>
                </a:ext>
              </a:extLst>
            </p:cNvPr>
            <p:cNvSpPr/>
            <p:nvPr/>
          </p:nvSpPr>
          <p:spPr>
            <a:xfrm rot="5400000">
              <a:off x="5958025" y="3762179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4E0F3B2-9DB0-AE34-C816-405D196C8F16}"/>
                </a:ext>
              </a:extLst>
            </p:cNvPr>
            <p:cNvSpPr/>
            <p:nvPr/>
          </p:nvSpPr>
          <p:spPr>
            <a:xfrm rot="5400000">
              <a:off x="6232093" y="3762179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5CE2F78-F982-241C-E63F-EAEE8BE36A47}"/>
                </a:ext>
              </a:extLst>
            </p:cNvPr>
            <p:cNvSpPr/>
            <p:nvPr/>
          </p:nvSpPr>
          <p:spPr>
            <a:xfrm rot="5400000">
              <a:off x="6506160" y="3762179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857BF97-F651-151B-6A2B-E6B06D09E682}"/>
                </a:ext>
              </a:extLst>
            </p:cNvPr>
            <p:cNvSpPr/>
            <p:nvPr/>
          </p:nvSpPr>
          <p:spPr>
            <a:xfrm rot="5400000">
              <a:off x="6780228" y="3762179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9CD9B74-D4DE-9B44-13B4-63A7B942DE11}"/>
                </a:ext>
              </a:extLst>
            </p:cNvPr>
            <p:cNvSpPr/>
            <p:nvPr/>
          </p:nvSpPr>
          <p:spPr>
            <a:xfrm rot="5400000">
              <a:off x="5404548" y="4403691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E59AD7F-5B62-C549-E436-E18C1CCE2F9E}"/>
                </a:ext>
              </a:extLst>
            </p:cNvPr>
            <p:cNvSpPr/>
            <p:nvPr/>
          </p:nvSpPr>
          <p:spPr>
            <a:xfrm rot="5400000">
              <a:off x="5678616" y="4403691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0FD1824-5AA3-C235-69B9-D5207D914D29}"/>
                </a:ext>
              </a:extLst>
            </p:cNvPr>
            <p:cNvSpPr/>
            <p:nvPr/>
          </p:nvSpPr>
          <p:spPr>
            <a:xfrm rot="5400000">
              <a:off x="5952683" y="4403691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1571FDE-1FFE-2F80-C99C-61F2F77E04A5}"/>
                </a:ext>
              </a:extLst>
            </p:cNvPr>
            <p:cNvSpPr/>
            <p:nvPr/>
          </p:nvSpPr>
          <p:spPr>
            <a:xfrm rot="5400000">
              <a:off x="6226751" y="4403691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6DA3A76-9057-4344-84A3-6BE5BFB35F8C}"/>
                </a:ext>
              </a:extLst>
            </p:cNvPr>
            <p:cNvSpPr/>
            <p:nvPr/>
          </p:nvSpPr>
          <p:spPr>
            <a:xfrm rot="5400000">
              <a:off x="6500818" y="4403691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EB87440-D694-B4C1-1264-4348B88A36E4}"/>
                </a:ext>
              </a:extLst>
            </p:cNvPr>
            <p:cNvSpPr/>
            <p:nvPr/>
          </p:nvSpPr>
          <p:spPr>
            <a:xfrm rot="5400000">
              <a:off x="6774886" y="4403691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5D9D64E-6594-6B93-8F8D-25C6EA4FEE09}"/>
              </a:ext>
            </a:extLst>
          </p:cNvPr>
          <p:cNvGrpSpPr/>
          <p:nvPr/>
        </p:nvGrpSpPr>
        <p:grpSpPr>
          <a:xfrm>
            <a:off x="4667468" y="4703214"/>
            <a:ext cx="1564559" cy="204774"/>
            <a:chOff x="5415166" y="4706719"/>
            <a:chExt cx="1564559" cy="204774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AEF0F14-950E-CC9C-70B6-8C3ACB2C6EC8}"/>
                </a:ext>
              </a:extLst>
            </p:cNvPr>
            <p:cNvSpPr/>
            <p:nvPr/>
          </p:nvSpPr>
          <p:spPr>
            <a:xfrm rot="5400000">
              <a:off x="5409890" y="4711995"/>
              <a:ext cx="204774" cy="19422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E1972E0-71C5-B243-835A-8CCD67F6D678}"/>
                </a:ext>
              </a:extLst>
            </p:cNvPr>
            <p:cNvSpPr/>
            <p:nvPr/>
          </p:nvSpPr>
          <p:spPr>
            <a:xfrm rot="5400000">
              <a:off x="5683958" y="4711995"/>
              <a:ext cx="204774" cy="19422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9DC5DC0-459B-DD85-40F3-7DEF6BDF0316}"/>
                </a:ext>
              </a:extLst>
            </p:cNvPr>
            <p:cNvSpPr/>
            <p:nvPr/>
          </p:nvSpPr>
          <p:spPr>
            <a:xfrm rot="5400000">
              <a:off x="5958025" y="4711995"/>
              <a:ext cx="204774" cy="19422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C8469DC-D05B-92D0-6000-DDBB7D572A68}"/>
                </a:ext>
              </a:extLst>
            </p:cNvPr>
            <p:cNvSpPr/>
            <p:nvPr/>
          </p:nvSpPr>
          <p:spPr>
            <a:xfrm rot="5400000">
              <a:off x="6232093" y="4711995"/>
              <a:ext cx="204774" cy="19422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AF48DDA-8933-51D9-78C6-999AF60E6387}"/>
                </a:ext>
              </a:extLst>
            </p:cNvPr>
            <p:cNvSpPr/>
            <p:nvPr/>
          </p:nvSpPr>
          <p:spPr>
            <a:xfrm rot="5400000">
              <a:off x="6506160" y="4711995"/>
              <a:ext cx="204774" cy="19422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9CA9D9B-0032-0446-7036-200086422CA2}"/>
                </a:ext>
              </a:extLst>
            </p:cNvPr>
            <p:cNvSpPr/>
            <p:nvPr/>
          </p:nvSpPr>
          <p:spPr>
            <a:xfrm rot="5400000">
              <a:off x="6780228" y="4711995"/>
              <a:ext cx="204774" cy="19422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8" name="Picture 7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5FF51ED-4557-4547-F434-80D650374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5" y="44728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7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8AF30E-07CD-1157-C21B-FBFBB1589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4625AB6-25C7-C5AD-D40A-0977BF6D0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5" name="Picture 54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73564D24-A2A9-B58F-6DAD-8E69D22D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1368151"/>
            <a:ext cx="1374372" cy="151105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9F819C53-782E-55F3-4165-E062C4394384}"/>
              </a:ext>
            </a:extLst>
          </p:cNvPr>
          <p:cNvGrpSpPr/>
          <p:nvPr/>
        </p:nvGrpSpPr>
        <p:grpSpPr>
          <a:xfrm>
            <a:off x="2205188" y="857920"/>
            <a:ext cx="6858955" cy="1532078"/>
            <a:chOff x="3588774" y="1281028"/>
            <a:chExt cx="4778477" cy="824656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92E1D9B-D390-DF84-A632-D9A6A6126FFF}"/>
                </a:ext>
              </a:extLst>
            </p:cNvPr>
            <p:cNvSpPr/>
            <p:nvPr/>
          </p:nvSpPr>
          <p:spPr>
            <a:xfrm>
              <a:off x="3588774" y="1281028"/>
              <a:ext cx="4778477" cy="824656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92F59DB-F197-B2AA-AC01-6A76DA002790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646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/>
                <a:t>I know </a:t>
              </a:r>
              <a:r>
                <a:rPr lang="en-US" sz="2400" b="1" dirty="0"/>
                <a:t>7 × 7 = 49</a:t>
              </a:r>
              <a:endParaRPr lang="en-US" sz="2400" dirty="0"/>
            </a:p>
            <a:p>
              <a:pPr algn="ctr">
                <a:buNone/>
              </a:pPr>
              <a:br>
                <a:rPr lang="en-US" sz="2400" dirty="0"/>
              </a:br>
              <a:r>
                <a:rPr lang="en-US" sz="2400" dirty="0"/>
                <a:t>To solve </a:t>
              </a:r>
              <a:r>
                <a:rPr lang="en-US" sz="2400" b="1" dirty="0"/>
                <a:t>6 × 7</a:t>
              </a:r>
              <a:r>
                <a:rPr lang="en-US" sz="2400" dirty="0"/>
                <a:t>, I remove </a:t>
              </a:r>
              <a:r>
                <a:rPr lang="en-US" sz="2400" b="1" dirty="0"/>
                <a:t>one group of 7</a:t>
              </a:r>
              <a:r>
                <a:rPr lang="en-US" sz="2400" dirty="0"/>
                <a:t>.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675D6C6-CC21-E9EE-AA80-3C73807432B1}"/>
              </a:ext>
            </a:extLst>
          </p:cNvPr>
          <p:cNvSpPr txBox="1"/>
          <p:nvPr/>
        </p:nvSpPr>
        <p:spPr>
          <a:xfrm>
            <a:off x="2292991" y="3848020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(7 × 7) = 49            </a:t>
            </a:r>
            <a:endParaRPr lang="en-GB" sz="2800" dirty="0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7C6B2416-5829-5B5B-DD74-6F55321FAEB5}"/>
              </a:ext>
            </a:extLst>
          </p:cNvPr>
          <p:cNvSpPr/>
          <p:nvPr/>
        </p:nvSpPr>
        <p:spPr>
          <a:xfrm>
            <a:off x="3954897" y="3201445"/>
            <a:ext cx="421198" cy="19325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6CD1AD9-016A-1DD7-2385-AF6921184658}"/>
              </a:ext>
            </a:extLst>
          </p:cNvPr>
          <p:cNvGrpSpPr/>
          <p:nvPr/>
        </p:nvGrpSpPr>
        <p:grpSpPr>
          <a:xfrm>
            <a:off x="2146380" y="745934"/>
            <a:ext cx="6917763" cy="2123658"/>
            <a:chOff x="503425" y="5126178"/>
            <a:chExt cx="6917763" cy="2123658"/>
          </a:xfrm>
        </p:grpSpPr>
        <p:sp>
          <p:nvSpPr>
            <p:cNvPr id="64" name="Speech Bubble: Rectangle with Corners Rounded 63">
              <a:extLst>
                <a:ext uri="{FF2B5EF4-FFF2-40B4-BE49-F238E27FC236}">
                  <a16:creationId xmlns:a16="http://schemas.microsoft.com/office/drawing/2014/main" id="{D2B07B26-D223-3577-4158-36BABF6878B7}"/>
                </a:ext>
              </a:extLst>
            </p:cNvPr>
            <p:cNvSpPr/>
            <p:nvPr/>
          </p:nvSpPr>
          <p:spPr>
            <a:xfrm>
              <a:off x="562233" y="5229707"/>
              <a:ext cx="6858955" cy="1532078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BA7737E-7270-5522-3C06-A8FA7D4A8D6E}"/>
                </a:ext>
              </a:extLst>
            </p:cNvPr>
            <p:cNvSpPr txBox="1"/>
            <p:nvPr/>
          </p:nvSpPr>
          <p:spPr>
            <a:xfrm>
              <a:off x="503425" y="5126178"/>
              <a:ext cx="6858955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So:</a:t>
              </a:r>
            </a:p>
            <a:p>
              <a:pPr algn="ctr">
                <a:buNone/>
              </a:pPr>
              <a:r>
                <a:rPr lang="en-US" sz="3600" b="1" dirty="0"/>
                <a:t>6 × 7 = (7 × 7) - (1 × 7)</a:t>
              </a:r>
            </a:p>
            <a:p>
              <a:pPr algn="ctr">
                <a:buNone/>
              </a:pPr>
              <a:r>
                <a:rPr lang="en-US" sz="3600" b="1" dirty="0"/>
                <a:t>42  =     49   -      7</a:t>
              </a:r>
              <a:endParaRPr lang="en-US" sz="3600" dirty="0"/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0CF585B-5275-F9AA-E5C7-89CCAF9B1FA7}"/>
              </a:ext>
            </a:extLst>
          </p:cNvPr>
          <p:cNvGrpSpPr/>
          <p:nvPr/>
        </p:nvGrpSpPr>
        <p:grpSpPr>
          <a:xfrm>
            <a:off x="4436003" y="3230933"/>
            <a:ext cx="1838626" cy="204774"/>
            <a:chOff x="807622" y="4387146"/>
            <a:chExt cx="1838626" cy="20477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E6844A-9772-FB65-BE91-F43F9ADBC8BD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9D892B-DA05-C93B-D4F3-2CF66E1861A7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7237249-5901-81DC-1A04-885DA0851935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CC669B-2BE3-15D2-E777-4361BE133721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9DE50D-D508-53A9-C197-4695BB1B595F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3F954F0-42D9-AE39-DCDC-5D59868B9B5C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F50F175-420C-DDF4-739C-13BD8B4D3B30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ED0A382-C4CD-A781-10A6-C05545A1F36D}"/>
              </a:ext>
            </a:extLst>
          </p:cNvPr>
          <p:cNvGrpSpPr/>
          <p:nvPr/>
        </p:nvGrpSpPr>
        <p:grpSpPr>
          <a:xfrm>
            <a:off x="4436003" y="4051781"/>
            <a:ext cx="1838626" cy="204774"/>
            <a:chOff x="807622" y="4387146"/>
            <a:chExt cx="1838626" cy="2047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AFC7DAE-58D6-7FE0-574E-1F52905E39BE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EB7948-5173-493D-C66C-F8EA0EDFBA52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04E858E-16D5-3A3C-31D1-4E7B60272767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A604FA3-56A2-125D-BFB8-CD643EEF9130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FACE71-B536-5B29-DDF3-E32EC775036F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E2F7600-5951-7D6D-B1ED-0A9FF6F9FF15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239FB6A-8703-9BA2-DD6F-46A9AF7A91B6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9B74F1-B9EF-F812-5DA8-DCA2B3D456C2}"/>
              </a:ext>
            </a:extLst>
          </p:cNvPr>
          <p:cNvGrpSpPr/>
          <p:nvPr/>
        </p:nvGrpSpPr>
        <p:grpSpPr>
          <a:xfrm>
            <a:off x="4436003" y="3504549"/>
            <a:ext cx="1838626" cy="204774"/>
            <a:chOff x="807622" y="4387146"/>
            <a:chExt cx="1838626" cy="20477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873026E-5628-4D05-055C-5EBEC5154700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F63715-EA62-780E-6CA1-2D5D8D745DF5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9F2382A-56F7-0F57-A48C-F48C03148FEE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9DF3D8D-7C0A-C853-1473-A2DECA6CB6B4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4274D1D-6488-E8BC-181C-962F4C2BB9AC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3C335BC-1C8C-2E05-729E-B9F5C01A7FFA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424F9DF-6167-CE40-E21D-B5090669CD05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EABD7B2-9A7C-B1AB-9F3A-6D18AF60CF85}"/>
              </a:ext>
            </a:extLst>
          </p:cNvPr>
          <p:cNvGrpSpPr/>
          <p:nvPr/>
        </p:nvGrpSpPr>
        <p:grpSpPr>
          <a:xfrm>
            <a:off x="4436003" y="3778165"/>
            <a:ext cx="1838626" cy="204774"/>
            <a:chOff x="807622" y="4387146"/>
            <a:chExt cx="1838626" cy="204774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065DC8-115B-1259-EEB4-AA150BB158CD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A84CBE2-03A4-37F0-3556-42E2BFDFBC0B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886C8F1-0C37-6508-F0A6-D443E8103151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98D1103-A1BF-9A8D-B4A7-E0E70C5151F1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6A8B392-D9B8-25F5-0569-216B1748EE5C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E62F6FE-45DF-60B6-CA5C-C86F7AD98B43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021D1F1-0095-4376-6E9F-9318291EB917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B349E2D-5A16-9A93-306D-7116138DF9AB}"/>
              </a:ext>
            </a:extLst>
          </p:cNvPr>
          <p:cNvGrpSpPr/>
          <p:nvPr/>
        </p:nvGrpSpPr>
        <p:grpSpPr>
          <a:xfrm>
            <a:off x="4436003" y="4325397"/>
            <a:ext cx="1838626" cy="204774"/>
            <a:chOff x="807622" y="4387146"/>
            <a:chExt cx="1838626" cy="204774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F4662C4-EED0-8A0D-BC58-260A94DFE4E5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05EE4B5-33D6-962B-F7A4-74BB5927B2A4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2CA8FF9-6F97-9D53-01EF-84646EBAD7EC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A0A9D29-69CB-5960-A58F-6DA87C4F376C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3FC368B-FC97-F4B7-59BB-695CDF76F8A3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DE88E54-67A5-DB07-8036-D3320D9E6B87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7E31CAB-DB87-A7B4-241B-C5E2E1C2CF64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FA868E2-46BE-B588-DC7A-0F92AB8CBB9F}"/>
              </a:ext>
            </a:extLst>
          </p:cNvPr>
          <p:cNvGrpSpPr/>
          <p:nvPr/>
        </p:nvGrpSpPr>
        <p:grpSpPr>
          <a:xfrm>
            <a:off x="4436003" y="4599014"/>
            <a:ext cx="1838626" cy="204774"/>
            <a:chOff x="807622" y="4387146"/>
            <a:chExt cx="1838626" cy="20477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3ECE822-AB11-C898-E6B4-CD5C04CABB12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595FB08-63A5-2C4B-E5A9-177AC913DD1B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BBDA52E-42F0-D906-4428-B706C8BC0074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7B7FF62-F794-64FF-7A98-25DA66C7CF1A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E4C7153-EEF9-289E-4909-6ED2C823CB4B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284E157-4183-BE25-51DB-31ABBED2F3A0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208105B-589B-A60B-A843-66E731667F8B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E0F2872-0815-B380-F4ED-5889FBB1428B}"/>
              </a:ext>
            </a:extLst>
          </p:cNvPr>
          <p:cNvGrpSpPr/>
          <p:nvPr/>
        </p:nvGrpSpPr>
        <p:grpSpPr>
          <a:xfrm>
            <a:off x="4436003" y="4872630"/>
            <a:ext cx="1838626" cy="204774"/>
            <a:chOff x="807622" y="4387146"/>
            <a:chExt cx="1838626" cy="204774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303BD9E-E2BE-A3D0-061A-DB94FFDA1689}"/>
                </a:ext>
              </a:extLst>
            </p:cNvPr>
            <p:cNvSpPr/>
            <p:nvPr/>
          </p:nvSpPr>
          <p:spPr>
            <a:xfrm rot="5400000">
              <a:off x="80234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4D4A0AE-DE4C-07AE-60BB-E31FE0584214}"/>
                </a:ext>
              </a:extLst>
            </p:cNvPr>
            <p:cNvSpPr/>
            <p:nvPr/>
          </p:nvSpPr>
          <p:spPr>
            <a:xfrm rot="5400000">
              <a:off x="107641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4C60CA9-E3C0-AD59-67CD-369517385A49}"/>
                </a:ext>
              </a:extLst>
            </p:cNvPr>
            <p:cNvSpPr/>
            <p:nvPr/>
          </p:nvSpPr>
          <p:spPr>
            <a:xfrm rot="5400000">
              <a:off x="135048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C257AB5-5F57-8278-6C5C-D77FF76DDE4F}"/>
                </a:ext>
              </a:extLst>
            </p:cNvPr>
            <p:cNvSpPr/>
            <p:nvPr/>
          </p:nvSpPr>
          <p:spPr>
            <a:xfrm rot="5400000">
              <a:off x="1624549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F8761FD-711E-EEE4-4143-1238FC7C4F30}"/>
                </a:ext>
              </a:extLst>
            </p:cNvPr>
            <p:cNvSpPr/>
            <p:nvPr/>
          </p:nvSpPr>
          <p:spPr>
            <a:xfrm rot="5400000">
              <a:off x="1898616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647A565-6AF3-0730-57F6-99EF3169B400}"/>
                </a:ext>
              </a:extLst>
            </p:cNvPr>
            <p:cNvSpPr/>
            <p:nvPr/>
          </p:nvSpPr>
          <p:spPr>
            <a:xfrm rot="5400000">
              <a:off x="2172684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B74EBBC-A4F7-DE07-4A7D-F1CF88D3A0A0}"/>
                </a:ext>
              </a:extLst>
            </p:cNvPr>
            <p:cNvSpPr/>
            <p:nvPr/>
          </p:nvSpPr>
          <p:spPr>
            <a:xfrm rot="5400000">
              <a:off x="2446751" y="4392422"/>
              <a:ext cx="204774" cy="1942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8" name="Picture 10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163FF8-5DFD-9B62-3DCB-B51460009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5" y="44728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" y="10813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266" y="7011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628204" y="216589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7 x 3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628204" y="3136026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5 x 7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628204" y="4106157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7 x 7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628204" y="507628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7 x 6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628204" y="604641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0 x 7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2782960" y="5008033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2761623" y="597816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761622" y="203552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761622" y="303427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2761623" y="399755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B6391-41F3-2C03-439A-8531897E27FE}"/>
              </a:ext>
            </a:extLst>
          </p:cNvPr>
          <p:cNvSpPr txBox="1"/>
          <p:nvPr/>
        </p:nvSpPr>
        <p:spPr>
          <a:xfrm>
            <a:off x="4683606" y="213728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 x 7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2CA1-DE18-A06C-CE5B-022F9EA50A31}"/>
              </a:ext>
            </a:extLst>
          </p:cNvPr>
          <p:cNvSpPr txBox="1"/>
          <p:nvPr/>
        </p:nvSpPr>
        <p:spPr>
          <a:xfrm>
            <a:off x="4683606" y="3107413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11 x 7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0D02F-70CF-3332-80F3-304C213A38CC}"/>
              </a:ext>
            </a:extLst>
          </p:cNvPr>
          <p:cNvSpPr txBox="1"/>
          <p:nvPr/>
        </p:nvSpPr>
        <p:spPr>
          <a:xfrm>
            <a:off x="4683606" y="4077544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7 x 9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37901-0718-70F6-2BE1-776044E05188}"/>
              </a:ext>
            </a:extLst>
          </p:cNvPr>
          <p:cNvSpPr txBox="1"/>
          <p:nvPr/>
        </p:nvSpPr>
        <p:spPr>
          <a:xfrm>
            <a:off x="4683606" y="504767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4 x 7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D2A77-1270-6879-07BF-4DC7407325C8}"/>
              </a:ext>
            </a:extLst>
          </p:cNvPr>
          <p:cNvSpPr txBox="1"/>
          <p:nvPr/>
        </p:nvSpPr>
        <p:spPr>
          <a:xfrm>
            <a:off x="4520599" y="6017805"/>
            <a:ext cx="2523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12 x 7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8A34D8-BA89-522C-488F-C51F57822914}"/>
              </a:ext>
            </a:extLst>
          </p:cNvPr>
          <p:cNvSpPr/>
          <p:nvPr/>
        </p:nvSpPr>
        <p:spPr>
          <a:xfrm>
            <a:off x="7086484" y="4985597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F8E075-2BE5-E65C-F49C-A283DA1A85F5}"/>
              </a:ext>
            </a:extLst>
          </p:cNvPr>
          <p:cNvSpPr/>
          <p:nvPr/>
        </p:nvSpPr>
        <p:spPr>
          <a:xfrm>
            <a:off x="7065147" y="594466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2A2F0-F892-1C5E-C3CF-3EA0489AE299}"/>
              </a:ext>
            </a:extLst>
          </p:cNvPr>
          <p:cNvSpPr/>
          <p:nvPr/>
        </p:nvSpPr>
        <p:spPr>
          <a:xfrm>
            <a:off x="7065147" y="201309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A5EDA2-0E7F-E081-C2D7-9D853C85AA28}"/>
              </a:ext>
            </a:extLst>
          </p:cNvPr>
          <p:cNvSpPr/>
          <p:nvPr/>
        </p:nvSpPr>
        <p:spPr>
          <a:xfrm>
            <a:off x="7065147" y="299108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11B6E9-A360-846D-7535-CB3829AC8688}"/>
              </a:ext>
            </a:extLst>
          </p:cNvPr>
          <p:cNvSpPr/>
          <p:nvPr/>
        </p:nvSpPr>
        <p:spPr>
          <a:xfrm>
            <a:off x="7065147" y="3975118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D791DB-C2F9-834D-7DB9-2519FBC5FB4E}"/>
              </a:ext>
            </a:extLst>
          </p:cNvPr>
          <p:cNvSpPr/>
          <p:nvPr/>
        </p:nvSpPr>
        <p:spPr>
          <a:xfrm>
            <a:off x="414177" y="749701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ready</a:t>
            </a:r>
          </a:p>
          <a:p>
            <a:pPr algn="ctr"/>
            <a:r>
              <a:rPr lang="en-US" sz="2800" dirty="0"/>
              <a:t> to explain which strategy you used.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880851" y="1356866"/>
            <a:ext cx="5771535" cy="1432675"/>
            <a:chOff x="3470786" y="1281028"/>
            <a:chExt cx="5771535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548172" cy="1432675"/>
            </a:xfrm>
            <a:prstGeom prst="wedgeRoundRectCallout">
              <a:avLst>
                <a:gd name="adj1" fmla="val -73199"/>
                <a:gd name="adj2" fmla="val 8720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70786" y="1406028"/>
              <a:ext cx="577153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 x 12 = 7 x 10 + 7 + 7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765643" y="3886115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980</TotalTime>
  <Words>295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64</cp:revision>
  <dcterms:created xsi:type="dcterms:W3CDTF">2013-01-27T09:14:16Z</dcterms:created>
  <dcterms:modified xsi:type="dcterms:W3CDTF">2025-12-11T11:37:59Z</dcterms:modified>
  <cp:category/>
</cp:coreProperties>
</file>