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1" r:id="rId4"/>
    <p:sldId id="274" r:id="rId5"/>
    <p:sldId id="275" r:id="rId6"/>
    <p:sldId id="282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542528" y="931158"/>
            <a:ext cx="8809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x3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87" y="2694039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35830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9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9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1165653" y="4354122"/>
            <a:ext cx="7151208" cy="1071716"/>
            <a:chOff x="1165653" y="4354122"/>
            <a:chExt cx="7151208" cy="107171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1165653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661" y="3313629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058" y="3313629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455" y="3313629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852" y="3313629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249" y="3313629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46" y="3313629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43" y="3313629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40" y="3313629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37" y="3313629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3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3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3 = 9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3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3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3837 0.189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94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1504 L 0.07934 0.18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981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0781 0.19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24965 0.186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93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3368 0.186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9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0868 0.19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35017 0.19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969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3646 0.185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925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007 0.192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3037393" y="1692080"/>
            <a:ext cx="3240000" cy="1224097"/>
            <a:chOff x="3116052" y="1907458"/>
            <a:chExt cx="3240000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9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7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177492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7CE0-95EA-FBC0-6C4C-07976B6828F4}"/>
              </a:ext>
            </a:extLst>
          </p:cNvPr>
          <p:cNvSpPr/>
          <p:nvPr/>
        </p:nvSpPr>
        <p:spPr>
          <a:xfrm>
            <a:off x="42721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366809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3037393" y="1473779"/>
            <a:ext cx="3240000" cy="1570037"/>
            <a:chOff x="7431226" y="1335468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45229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6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1214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3 × ___ = 18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24345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0282" y="36969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4103" y="450142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15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47252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85146" y="1641360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A2050-1566-3F0C-65B1-4AECA20B1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6BB887A-8510-804B-DA38-86134538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003008-7821-6E6D-EB5D-56D13975491E}"/>
              </a:ext>
            </a:extLst>
          </p:cNvPr>
          <p:cNvSpPr/>
          <p:nvPr/>
        </p:nvSpPr>
        <p:spPr>
          <a:xfrm>
            <a:off x="484225" y="17156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E8DFACF6-3D1D-131D-165C-1AC57C5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890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2195E9F-F3F1-F3AB-48D0-9A548B016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2475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700E8B-A471-1FF7-C0AF-C4D0E8710ABE}"/>
              </a:ext>
            </a:extLst>
          </p:cNvPr>
          <p:cNvSpPr txBox="1"/>
          <p:nvPr/>
        </p:nvSpPr>
        <p:spPr>
          <a:xfrm>
            <a:off x="4922434" y="2136027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4DA45-0CE6-96F1-85F1-3C2F2A8BAAD7}"/>
              </a:ext>
            </a:extLst>
          </p:cNvPr>
          <p:cNvSpPr txBox="1"/>
          <p:nvPr/>
        </p:nvSpPr>
        <p:spPr>
          <a:xfrm>
            <a:off x="4922434" y="3130210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D006F-925A-B75F-2A60-F37993FD55BF}"/>
              </a:ext>
            </a:extLst>
          </p:cNvPr>
          <p:cNvSpPr txBox="1"/>
          <p:nvPr/>
        </p:nvSpPr>
        <p:spPr>
          <a:xfrm>
            <a:off x="4922434" y="41243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7973B-633A-3F5E-AAB5-E1E686663C2B}"/>
              </a:ext>
            </a:extLst>
          </p:cNvPr>
          <p:cNvSpPr/>
          <p:nvPr/>
        </p:nvSpPr>
        <p:spPr>
          <a:xfrm>
            <a:off x="6492008" y="199183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BC5E0-5B5E-4A0A-6330-33ADB1121FC1}"/>
              </a:ext>
            </a:extLst>
          </p:cNvPr>
          <p:cNvSpPr txBox="1"/>
          <p:nvPr/>
        </p:nvSpPr>
        <p:spPr>
          <a:xfrm>
            <a:off x="1108213" y="213602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16D84-0E58-B87C-E5D8-F89ADCACFE15}"/>
              </a:ext>
            </a:extLst>
          </p:cNvPr>
          <p:cNvSpPr txBox="1"/>
          <p:nvPr/>
        </p:nvSpPr>
        <p:spPr>
          <a:xfrm>
            <a:off x="1108213" y="313021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A985A-2482-11E0-E8E8-C583C088EF8D}"/>
              </a:ext>
            </a:extLst>
          </p:cNvPr>
          <p:cNvSpPr txBox="1"/>
          <p:nvPr/>
        </p:nvSpPr>
        <p:spPr>
          <a:xfrm>
            <a:off x="1108213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943E7-2F5F-1480-C18F-4997C6793C43}"/>
              </a:ext>
            </a:extLst>
          </p:cNvPr>
          <p:cNvSpPr/>
          <p:nvPr/>
        </p:nvSpPr>
        <p:spPr>
          <a:xfrm>
            <a:off x="5496034" y="303689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5FED75-583E-9780-C259-D8AB3BE360A2}"/>
              </a:ext>
            </a:extLst>
          </p:cNvPr>
          <p:cNvSpPr/>
          <p:nvPr/>
        </p:nvSpPr>
        <p:spPr>
          <a:xfrm>
            <a:off x="5497183" y="407918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F92C8-D56F-BA06-BEF5-91895B71DA53}"/>
              </a:ext>
            </a:extLst>
          </p:cNvPr>
          <p:cNvSpPr/>
          <p:nvPr/>
        </p:nvSpPr>
        <p:spPr>
          <a:xfrm>
            <a:off x="2667308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310A29-E219-97EB-E639-124DBC571986}"/>
              </a:ext>
            </a:extLst>
          </p:cNvPr>
          <p:cNvSpPr/>
          <p:nvPr/>
        </p:nvSpPr>
        <p:spPr>
          <a:xfrm>
            <a:off x="268333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E6AF52-E134-17ED-CF09-8D43430D340F}"/>
              </a:ext>
            </a:extLst>
          </p:cNvPr>
          <p:cNvSpPr/>
          <p:nvPr/>
        </p:nvSpPr>
        <p:spPr>
          <a:xfrm>
            <a:off x="1705028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44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A57D3D3-F93B-1E45-2288-1A0994D7E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789472"/>
            <a:ext cx="2732058" cy="300375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E42F0D5-C305-28EE-0180-AA5EF7A78C48}"/>
              </a:ext>
            </a:extLst>
          </p:cNvPr>
          <p:cNvSpPr/>
          <p:nvPr/>
        </p:nvSpPr>
        <p:spPr>
          <a:xfrm>
            <a:off x="3215148" y="1877961"/>
            <a:ext cx="4925962" cy="1779639"/>
          </a:xfrm>
          <a:prstGeom prst="wedgeRoundRectCallout">
            <a:avLst>
              <a:gd name="adj1" fmla="val -80217"/>
              <a:gd name="adj2" fmla="val 1609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100848" y="239604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0850" y="4053140"/>
            <a:ext cx="64945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CCCDB-C9DF-DEEB-E367-812949499CEF}"/>
              </a:ext>
            </a:extLst>
          </p:cNvPr>
          <p:cNvSpPr/>
          <p:nvPr/>
        </p:nvSpPr>
        <p:spPr>
          <a:xfrm>
            <a:off x="3312246" y="2225122"/>
            <a:ext cx="5143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3 x ? = ? + ? + 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975</TotalTime>
  <Words>306</Words>
  <Application>Microsoft Office PowerPoint</Application>
  <PresentationFormat>On-screen Show (4:3)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2025-12-04T18:57:43Z</dcterms:modified>
  <cp:category/>
</cp:coreProperties>
</file>