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5" r:id="rId3"/>
    <p:sldId id="336" r:id="rId4"/>
    <p:sldId id="334" r:id="rId5"/>
    <p:sldId id="33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24/12/2025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802992"/>
            <a:ext cx="4192086" cy="3891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569C1-FB94-0473-02A9-3D5972423E0B}"/>
              </a:ext>
            </a:extLst>
          </p:cNvPr>
          <p:cNvSpPr txBox="1"/>
          <p:nvPr/>
        </p:nvSpPr>
        <p:spPr>
          <a:xfrm>
            <a:off x="726886" y="941888"/>
            <a:ext cx="86917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Recap: Multiply a tenth </a:t>
            </a:r>
          </a:p>
          <a:p>
            <a:pPr algn="ctr"/>
            <a:r>
              <a:rPr lang="en-US" sz="4400" dirty="0"/>
              <a:t>by a multiple of 10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416" y="2295163"/>
            <a:ext cx="1128550" cy="1508960"/>
          </a:xfrm>
          <a:prstGeom prst="rect">
            <a:avLst/>
          </a:prstGeom>
        </p:spPr>
      </p:pic>
      <p:pic>
        <p:nvPicPr>
          <p:cNvPr id="7" name="Picture 6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C22D8396-D0B2-E41E-1D60-1EA48AEAC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389" y="4416274"/>
            <a:ext cx="1859724" cy="16454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EE31FD-7995-B1F9-5DD6-92C49128879C}"/>
              </a:ext>
            </a:extLst>
          </p:cNvPr>
          <p:cNvSpPr/>
          <p:nvPr/>
        </p:nvSpPr>
        <p:spPr>
          <a:xfrm>
            <a:off x="2252601" y="443791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0.4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C4FB7B-DAFC-A77A-0B8B-B17E41CE1C5F}"/>
              </a:ext>
            </a:extLst>
          </p:cNvPr>
          <p:cNvSpPr txBox="1"/>
          <p:nvPr/>
        </p:nvSpPr>
        <p:spPr>
          <a:xfrm>
            <a:off x="3587729" y="1588312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0.4 x 10 x 2</a:t>
            </a:r>
          </a:p>
          <a:p>
            <a:r>
              <a:rPr lang="en-US" sz="3200" dirty="0"/>
              <a:t>= 4 x 2</a:t>
            </a:r>
          </a:p>
          <a:p>
            <a:r>
              <a:rPr lang="en-US" sz="3200" dirty="0"/>
              <a:t>= 8</a:t>
            </a:r>
            <a:endParaRPr lang="en-GB" sz="3200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1735405" y="1585197"/>
            <a:ext cx="7017422" cy="2062103"/>
          </a:xfrm>
          <a:prstGeom prst="wedgeRoundRectCallout">
            <a:avLst>
              <a:gd name="adj1" fmla="val -64238"/>
              <a:gd name="adj2" fmla="val 1948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multiply 0.4 by 10 to make a whole number, then multiply by 2</a:t>
            </a:r>
            <a:r>
              <a:rPr lang="en-US" sz="3600" dirty="0"/>
              <a:t>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75AF28-703C-801E-FBB1-E4011D5C50F4}"/>
              </a:ext>
            </a:extLst>
          </p:cNvPr>
          <p:cNvSpPr txBox="1"/>
          <p:nvPr/>
        </p:nvSpPr>
        <p:spPr>
          <a:xfrm>
            <a:off x="3587729" y="4444228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0.4 x 2 x 10</a:t>
            </a:r>
          </a:p>
          <a:p>
            <a:r>
              <a:rPr lang="en-US" sz="3200" dirty="0"/>
              <a:t>= 0.8 x 10</a:t>
            </a:r>
          </a:p>
          <a:p>
            <a:r>
              <a:rPr lang="en-US" sz="3200" dirty="0"/>
              <a:t>= 8</a:t>
            </a:r>
            <a:endParaRPr lang="en-GB" sz="32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A541BD9-A728-ECCB-8675-0D884F6B0A40}"/>
              </a:ext>
            </a:extLst>
          </p:cNvPr>
          <p:cNvSpPr/>
          <p:nvPr/>
        </p:nvSpPr>
        <p:spPr>
          <a:xfrm>
            <a:off x="419967" y="4233534"/>
            <a:ext cx="7017422" cy="2141309"/>
          </a:xfrm>
          <a:prstGeom prst="wedgeRoundRectCallout">
            <a:avLst>
              <a:gd name="adj1" fmla="val 61877"/>
              <a:gd name="adj2" fmla="val -8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</a:t>
            </a:r>
            <a:r>
              <a:rPr lang="en-US" sz="3600">
                <a:solidFill>
                  <a:schemeClr val="tx1"/>
                </a:solidFill>
              </a:rPr>
              <a:t>will multiply </a:t>
            </a:r>
            <a:r>
              <a:rPr lang="en-US" sz="3600" dirty="0">
                <a:solidFill>
                  <a:schemeClr val="tx1"/>
                </a:solidFill>
              </a:rPr>
              <a:t>0.4 by 2 first, then multiply by 10.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198195-9955-30BA-0396-BD5D96AEC546}"/>
              </a:ext>
            </a:extLst>
          </p:cNvPr>
          <p:cNvSpPr/>
          <p:nvPr/>
        </p:nvSpPr>
        <p:spPr>
          <a:xfrm>
            <a:off x="391173" y="3617252"/>
            <a:ext cx="92421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What’s the same &amp; what’s different?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E264B59-7B35-C253-2289-370E87093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47" y="131375"/>
            <a:ext cx="1212227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0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08170-5AE1-C90B-896B-EAFC7839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6B0CF3D-F5A6-F7B3-4104-E78104FF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9268A-7C29-3091-43AD-6227975A95AE}"/>
              </a:ext>
            </a:extLst>
          </p:cNvPr>
          <p:cNvSpPr/>
          <p:nvPr/>
        </p:nvSpPr>
        <p:spPr>
          <a:xfrm>
            <a:off x="1979606" y="1187415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0.3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A538D-E475-4E31-555F-E23E5AEA9FCF}"/>
              </a:ext>
            </a:extLst>
          </p:cNvPr>
          <p:cNvSpPr txBox="1"/>
          <p:nvPr/>
        </p:nvSpPr>
        <p:spPr>
          <a:xfrm>
            <a:off x="996930" y="2572372"/>
            <a:ext cx="2902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10 x 6</a:t>
            </a:r>
          </a:p>
          <a:p>
            <a:r>
              <a:rPr lang="en-US" sz="4000" dirty="0"/>
              <a:t>= 3 x 6</a:t>
            </a:r>
          </a:p>
          <a:p>
            <a:r>
              <a:rPr lang="en-US" sz="4000" dirty="0"/>
              <a:t>= 18</a:t>
            </a:r>
            <a:endParaRPr lang="en-GB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2037E-D317-FE84-1EB7-72EA7FB1BEA9}"/>
              </a:ext>
            </a:extLst>
          </p:cNvPr>
          <p:cNvSpPr txBox="1"/>
          <p:nvPr/>
        </p:nvSpPr>
        <p:spPr>
          <a:xfrm>
            <a:off x="5462135" y="2582143"/>
            <a:ext cx="2902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6 x 10</a:t>
            </a:r>
          </a:p>
          <a:p>
            <a:r>
              <a:rPr lang="en-US" sz="4000" dirty="0"/>
              <a:t>= 1.8 x 10</a:t>
            </a:r>
          </a:p>
          <a:p>
            <a:r>
              <a:rPr lang="en-US" sz="4000" dirty="0"/>
              <a:t>= 18</a:t>
            </a:r>
            <a:endParaRPr lang="en-GB" sz="4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6D5935-E825-C49C-B413-E6AFECC9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8" y="121509"/>
            <a:ext cx="1252037" cy="1252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0016C7-54F5-0794-B7D4-D6ED021BFA1C}"/>
              </a:ext>
            </a:extLst>
          </p:cNvPr>
          <p:cNvCxnSpPr/>
          <p:nvPr/>
        </p:nvCxnSpPr>
        <p:spPr>
          <a:xfrm>
            <a:off x="4680858" y="2537486"/>
            <a:ext cx="0" cy="3037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232C970-632D-9D56-6F29-D875F40D8894}"/>
              </a:ext>
            </a:extLst>
          </p:cNvPr>
          <p:cNvSpPr txBox="1"/>
          <p:nvPr/>
        </p:nvSpPr>
        <p:spPr>
          <a:xfrm>
            <a:off x="1151960" y="214698"/>
            <a:ext cx="778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strategy do you prefer? Why?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4412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7524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475732" y="1924395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0.6 x 40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362029" y="1822640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5362029" y="2752501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5362029" y="3682362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5362029" y="4612223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475732" y="285425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0.7 x 80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475732" y="3784117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90 x 0.3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475732" y="4713978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70 x 0.7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AF0AE3-F04C-60BD-3CCC-878DA8AE6CDB}"/>
              </a:ext>
            </a:extLst>
          </p:cNvPr>
          <p:cNvSpPr txBox="1"/>
          <p:nvPr/>
        </p:nvSpPr>
        <p:spPr>
          <a:xfrm>
            <a:off x="679129" y="1029773"/>
            <a:ext cx="7785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Be prepared to share your strategy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01E7DC-66F6-A201-CD2F-B555F6A08682}"/>
              </a:ext>
            </a:extLst>
          </p:cNvPr>
          <p:cNvSpPr/>
          <p:nvPr/>
        </p:nvSpPr>
        <p:spPr>
          <a:xfrm>
            <a:off x="5362029" y="5542083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8AB61-8241-FC9B-E22C-F5B1336118C6}"/>
              </a:ext>
            </a:extLst>
          </p:cNvPr>
          <p:cNvSpPr txBox="1"/>
          <p:nvPr/>
        </p:nvSpPr>
        <p:spPr>
          <a:xfrm>
            <a:off x="2475732" y="5643838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60 x 0.9 = </a:t>
            </a:r>
          </a:p>
        </p:txBody>
      </p:sp>
    </p:spTree>
    <p:extLst>
      <p:ext uri="{BB962C8B-B14F-4D97-AF65-F5344CB8AC3E}">
        <p14:creationId xmlns:p14="http://schemas.microsoft.com/office/powerpoint/2010/main" val="313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4F4FE67E-0D20-4A7A-6476-29949FE80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603" y="2418694"/>
            <a:ext cx="2503992" cy="20906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584450" y="1408388"/>
            <a:ext cx="6353071" cy="2782611"/>
            <a:chOff x="3588774" y="1385306"/>
            <a:chExt cx="6353071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85306"/>
              <a:ext cx="6353071" cy="1363156"/>
            </a:xfrm>
            <a:prstGeom prst="wedgeRoundRectCallout">
              <a:avLst>
                <a:gd name="adj1" fmla="val -76191"/>
                <a:gd name="adj2" fmla="val 1568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886986" y="1399946"/>
              <a:ext cx="5756646" cy="3166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0.2 x 60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828074" y="4266836"/>
            <a:ext cx="810944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What mistake did Rookie make?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0FC7C9-B2F7-8CC3-0E2C-BC2F6B448FB0}"/>
              </a:ext>
            </a:extLst>
          </p:cNvPr>
          <p:cNvSpPr txBox="1"/>
          <p:nvPr/>
        </p:nvSpPr>
        <p:spPr>
          <a:xfrm>
            <a:off x="2882662" y="2262054"/>
            <a:ext cx="5682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Multiplying by 6 first makes the calculation easier because it removes the decimal.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889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1418</TotalTime>
  <Words>191</Words>
  <Application>Microsoft Office PowerPoint</Application>
  <PresentationFormat>On-screen Show (4:3)</PresentationFormat>
  <Paragraphs>39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79</cp:revision>
  <dcterms:created xsi:type="dcterms:W3CDTF">2013-01-27T09:14:16Z</dcterms:created>
  <dcterms:modified xsi:type="dcterms:W3CDTF">2025-12-24T09:24:35Z</dcterms:modified>
  <cp:category/>
</cp:coreProperties>
</file>