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0" r:id="rId4"/>
    <p:sldId id="289" r:id="rId5"/>
    <p:sldId id="276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542528" y="1118864"/>
            <a:ext cx="8809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x7 Missing Numbers</a:t>
            </a:r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87" y="2694039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35830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898BC65-04C2-3822-AF14-3BC1D6FB717E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9209803-6412-DD36-34EE-97DFEF6B1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00950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9BB9C20-FE28-22F1-F8F6-4040B405656A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3ACAB4-BFD1-BB08-7DC2-220886EA6C2D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497766-5015-EB62-6992-3BB8B47CE69D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019C5-5C69-4DC2-E6A5-43CCD8A41CD9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E39A08-E9BC-1F02-C08B-42805F7EC5E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E9E8FC-AB6C-E411-18EF-9AAE3110E8C6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D7AB49-1B60-855B-E3E4-DDCF69E96CB3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CCE3B8-4D3B-93F5-2635-A35B80EF1FD0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9DE487-7B7D-5E05-49BD-40900E6597A3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76A709-3395-5B78-368C-042560434D3C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8CAC87-FF61-3755-581B-252ED81DB05D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E22CA17F-66A9-5273-1306-3423AD5553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9FCD97-F2BE-0B71-88D5-1BCBD893E50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E9F77E-314B-1F3E-D36C-9991ACF32079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09111045-1764-D52C-3004-F2F1F2F509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77BB701-63DF-EAD8-4AC7-BE85F5DA86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E452C9-14C7-9A9C-89F1-64AF733C6D9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7" name="Arrow: Curved Down 66">
              <a:extLst>
                <a:ext uri="{FF2B5EF4-FFF2-40B4-BE49-F238E27FC236}">
                  <a16:creationId xmlns:a16="http://schemas.microsoft.com/office/drawing/2014/main" id="{5318888C-64C4-3A3B-F1FA-6CE39EF0E5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7C36752-6A57-7C6F-7FC1-62236FB9E2A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E77E782-5848-5DBA-F2AB-0AA853A195E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70" name="Arrow: Curved Down 69">
              <a:extLst>
                <a:ext uri="{FF2B5EF4-FFF2-40B4-BE49-F238E27FC236}">
                  <a16:creationId xmlns:a16="http://schemas.microsoft.com/office/drawing/2014/main" id="{8A06510F-BC09-7CE6-622D-8FA684DC3CA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B1A51F3-EDFC-E1E4-DFAC-49092DFF87B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9CB06C-F658-5546-4B43-AF066CE16C35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C269609F-AB60-30F1-9D3B-BC626F94FE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8C96CEE-6705-9644-82B1-69ABD3FD756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0F57DBC-EA36-F99C-B1A5-7F331E213184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AF83E6C1-7352-2B67-A4B4-3DDA7CCD66B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B497712-FC94-90E9-E075-97C0EF3796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E30DFB6-57C0-F94D-97C4-FD4E655E1E36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BBFD141A-5A12-0877-A393-6B8D68B546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6541E4-E90C-6A32-912F-5D560FEC63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97D0F23-00C2-8DB8-E971-DE9E45778A34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2" name="Arrow: Curved Down 81">
              <a:extLst>
                <a:ext uri="{FF2B5EF4-FFF2-40B4-BE49-F238E27FC236}">
                  <a16:creationId xmlns:a16="http://schemas.microsoft.com/office/drawing/2014/main" id="{CA263D87-EA86-C497-04F9-2D6F65872C2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B8E4AA5-B761-3662-D745-1950B290A1F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74EB3D-D800-096F-4859-62AE2958D8FE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5" name="Arrow: Curved Down 84">
              <a:extLst>
                <a:ext uri="{FF2B5EF4-FFF2-40B4-BE49-F238E27FC236}">
                  <a16:creationId xmlns:a16="http://schemas.microsoft.com/office/drawing/2014/main" id="{0AB010F9-1C0C-4A0D-E0C8-74DF36A297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FA65395-C0EE-7BE0-DE54-7E153AFA549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B6EF0C1E-DE56-AC5D-9D8D-604C3FC05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25290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0090E459-09A0-AE9C-0D7E-9449EA19C59C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7729006-5C07-8875-8F80-496CCE6E8284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03F7ACFA-AE51-5F30-706B-05ADC58DC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DF403E4-D037-A539-6F20-10200A03A3E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38381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56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1E23DBC-A33E-386D-CC63-7D3C6464046F}"/>
              </a:ext>
            </a:extLst>
          </p:cNvPr>
          <p:cNvGrpSpPr/>
          <p:nvPr/>
        </p:nvGrpSpPr>
        <p:grpSpPr>
          <a:xfrm>
            <a:off x="1027907" y="1728502"/>
            <a:ext cx="7280452" cy="1559295"/>
            <a:chOff x="1055219" y="1495899"/>
            <a:chExt cx="7280452" cy="1559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CFBB4F-3F0D-CE0E-FA3C-A3A8A479C2E1}"/>
                </a:ext>
              </a:extLst>
            </p:cNvPr>
            <p:cNvGrpSpPr/>
            <p:nvPr/>
          </p:nvGrpSpPr>
          <p:grpSpPr>
            <a:xfrm>
              <a:off x="1055219" y="1508223"/>
              <a:ext cx="6459080" cy="1539860"/>
              <a:chOff x="-2019869" y="2015239"/>
              <a:chExt cx="6459080" cy="153986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99C9BF1-DCA4-D254-FCF8-9E3725D6D8A1}"/>
                  </a:ext>
                </a:extLst>
              </p:cNvPr>
              <p:cNvGrpSpPr/>
              <p:nvPr/>
            </p:nvGrpSpPr>
            <p:grpSpPr>
              <a:xfrm>
                <a:off x="-2019869" y="2015239"/>
                <a:ext cx="6080021" cy="1539860"/>
                <a:chOff x="5149277" y="3706796"/>
                <a:chExt cx="3475500" cy="1539860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08891E10-DE7A-4497-627B-61FAB819826A}"/>
                    </a:ext>
                  </a:extLst>
                </p:cNvPr>
                <p:cNvSpPr/>
                <p:nvPr/>
              </p:nvSpPr>
              <p:spPr>
                <a:xfrm>
                  <a:off x="5316681" y="3902712"/>
                  <a:ext cx="330809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00063A7-6405-CDDD-9A52-111CA0E74D30}"/>
                    </a:ext>
                  </a:extLst>
                </p:cNvPr>
                <p:cNvSpPr/>
                <p:nvPr/>
              </p:nvSpPr>
              <p:spPr>
                <a:xfrm>
                  <a:off x="6536352" y="370679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3C930AE-04E2-0DC4-31BB-175EBAC845C3}"/>
                    </a:ext>
                  </a:extLst>
                </p:cNvPr>
                <p:cNvGrpSpPr/>
                <p:nvPr/>
              </p:nvGrpSpPr>
              <p:grpSpPr>
                <a:xfrm>
                  <a:off x="514927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7D6AC02C-C65D-1781-0CD4-FCCF33E924EA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96DCF24-A7A2-7CED-2BDF-6947AE573D8A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873F06F-1745-606D-7B92-8ADFC031136B}"/>
                    </a:ext>
                  </a:extLst>
                </p:cNvPr>
                <p:cNvGrpSpPr/>
                <p:nvPr/>
              </p:nvGrpSpPr>
              <p:grpSpPr>
                <a:xfrm>
                  <a:off x="5622739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1A349F1E-3C10-9AFA-01E7-FE033DE9A1EC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AE874C76-1084-B44B-DE3B-77E45DD6C5CA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D17BFD1-B89C-64D6-A09A-BD882F337467}"/>
                    </a:ext>
                  </a:extLst>
                </p:cNvPr>
                <p:cNvGrpSpPr/>
                <p:nvPr/>
              </p:nvGrpSpPr>
              <p:grpSpPr>
                <a:xfrm>
                  <a:off x="6096201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3C71930D-203F-71F2-A04A-8D681FFEA84D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7EC3941-EA03-D077-C60F-C4F17D66FF37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F56A1760-92DA-2EB1-A184-15DF8E089B5F}"/>
                    </a:ext>
                  </a:extLst>
                </p:cNvPr>
                <p:cNvGrpSpPr/>
                <p:nvPr/>
              </p:nvGrpSpPr>
              <p:grpSpPr>
                <a:xfrm>
                  <a:off x="6569663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4151199C-FDDF-3316-AB02-E4201E2F9385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FFCD1C75-52B6-7BBD-8835-C6DD5A3CA3CE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77AACA1F-9EDD-5F10-B26E-C0D4F4F4ADA9}"/>
                    </a:ext>
                  </a:extLst>
                </p:cNvPr>
                <p:cNvGrpSpPr/>
                <p:nvPr/>
              </p:nvGrpSpPr>
              <p:grpSpPr>
                <a:xfrm>
                  <a:off x="7043125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7DA16C80-DEEA-451D-F655-80486DC8739F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0FB6C823-E7EE-0C8F-2B66-85BE8353315E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7867921B-5219-91B4-696A-9E50F90190DF}"/>
                    </a:ext>
                  </a:extLst>
                </p:cNvPr>
                <p:cNvGrpSpPr/>
                <p:nvPr/>
              </p:nvGrpSpPr>
              <p:grpSpPr>
                <a:xfrm>
                  <a:off x="751658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52" name="Rectangle: Rounded Corners 51">
                    <a:extLst>
                      <a:ext uri="{FF2B5EF4-FFF2-40B4-BE49-F238E27FC236}">
                        <a16:creationId xmlns:a16="http://schemas.microsoft.com/office/drawing/2014/main" id="{B06C40C8-6216-2558-DCB1-64EA5DCED3C9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B182AA3B-A02A-4200-5AA5-314729950D6E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98B2BB8-3822-A606-7107-3BE08E15C58E}"/>
                  </a:ext>
                </a:extLst>
              </p:cNvPr>
              <p:cNvSpPr/>
              <p:nvPr/>
            </p:nvSpPr>
            <p:spPr>
              <a:xfrm>
                <a:off x="3241436" y="2822619"/>
                <a:ext cx="81871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32EC12-697B-A565-01DC-7428480540D6}"/>
                  </a:ext>
                </a:extLst>
              </p:cNvPr>
              <p:cNvSpPr/>
              <p:nvPr/>
            </p:nvSpPr>
            <p:spPr>
              <a:xfrm>
                <a:off x="2949762" y="2617340"/>
                <a:ext cx="148944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F72646F-13BE-F56A-B0E4-86BAFFF16B33}"/>
                </a:ext>
              </a:extLst>
            </p:cNvPr>
            <p:cNvGrpSpPr/>
            <p:nvPr/>
          </p:nvGrpSpPr>
          <p:grpSpPr>
            <a:xfrm>
              <a:off x="1055219" y="1495899"/>
              <a:ext cx="6932973" cy="1559295"/>
              <a:chOff x="-4225864" y="1762265"/>
              <a:chExt cx="6932973" cy="155929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1D9375C-1CA3-6490-2460-9406A1DBED48}"/>
                  </a:ext>
                </a:extLst>
              </p:cNvPr>
              <p:cNvGrpSpPr/>
              <p:nvPr/>
            </p:nvGrpSpPr>
            <p:grpSpPr>
              <a:xfrm>
                <a:off x="743767" y="2378126"/>
                <a:ext cx="1489449" cy="923330"/>
                <a:chOff x="6855778" y="2133278"/>
                <a:chExt cx="1489449" cy="923330"/>
              </a:xfrm>
            </p:grpSpPr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E2AA6587-7B2E-2D29-77D0-44D0C0345CA8}"/>
                    </a:ext>
                  </a:extLst>
                </p:cNvPr>
                <p:cNvSpPr/>
                <p:nvPr/>
              </p:nvSpPr>
              <p:spPr>
                <a:xfrm>
                  <a:off x="7147452" y="2338557"/>
                  <a:ext cx="81871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B6FC62A-5994-FD3A-6E4D-C47098A6687F}"/>
                    </a:ext>
                  </a:extLst>
                </p:cNvPr>
                <p:cNvSpPr/>
                <p:nvPr/>
              </p:nvSpPr>
              <p:spPr>
                <a:xfrm>
                  <a:off x="6855778" y="2133278"/>
                  <a:ext cx="148944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5608EE5-9A36-F42A-7634-94F337F656D6}"/>
                  </a:ext>
                </a:extLst>
              </p:cNvPr>
              <p:cNvGrpSpPr/>
              <p:nvPr/>
            </p:nvGrpSpPr>
            <p:grpSpPr>
              <a:xfrm>
                <a:off x="-4225864" y="1762265"/>
                <a:ext cx="6932973" cy="1559295"/>
                <a:chOff x="5149277" y="3687361"/>
                <a:chExt cx="3963070" cy="1559295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75F4C759-0CC3-BC46-CDD8-9173BC8879F4}"/>
                    </a:ext>
                  </a:extLst>
                </p:cNvPr>
                <p:cNvSpPr/>
                <p:nvPr/>
              </p:nvSpPr>
              <p:spPr>
                <a:xfrm>
                  <a:off x="5316681" y="3902712"/>
                  <a:ext cx="379566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868EB4B-811E-F160-C1B7-F3FB0EEFBFCB}"/>
                    </a:ext>
                  </a:extLst>
                </p:cNvPr>
                <p:cNvSpPr/>
                <p:nvPr/>
              </p:nvSpPr>
              <p:spPr>
                <a:xfrm>
                  <a:off x="6772235" y="3687361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56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F8D0BAD-0F4F-8296-2AB0-72E991CAA68E}"/>
                    </a:ext>
                  </a:extLst>
                </p:cNvPr>
                <p:cNvGrpSpPr/>
                <p:nvPr/>
              </p:nvGrpSpPr>
              <p:grpSpPr>
                <a:xfrm>
                  <a:off x="514927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85" name="Rectangle: Rounded Corners 84">
                    <a:extLst>
                      <a:ext uri="{FF2B5EF4-FFF2-40B4-BE49-F238E27FC236}">
                        <a16:creationId xmlns:a16="http://schemas.microsoft.com/office/drawing/2014/main" id="{60D7ACA3-B251-2647-10BB-71A419E41F90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D2F8DC0-5121-92C1-C6DC-7B195172DC79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6EC31A98-6339-8B34-C8C2-D563E9891A4C}"/>
                    </a:ext>
                  </a:extLst>
                </p:cNvPr>
                <p:cNvGrpSpPr/>
                <p:nvPr/>
              </p:nvGrpSpPr>
              <p:grpSpPr>
                <a:xfrm>
                  <a:off x="5622739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5AAEF232-209E-4F04-985B-674F1EEDF029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7A4586D0-6045-BE33-3E35-E1FB1EC162B4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98EB7B05-2D8D-C5E6-9B9A-A7588D3BA327}"/>
                    </a:ext>
                  </a:extLst>
                </p:cNvPr>
                <p:cNvGrpSpPr/>
                <p:nvPr/>
              </p:nvGrpSpPr>
              <p:grpSpPr>
                <a:xfrm>
                  <a:off x="6096201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81" name="Rectangle: Rounded Corners 80">
                    <a:extLst>
                      <a:ext uri="{FF2B5EF4-FFF2-40B4-BE49-F238E27FC236}">
                        <a16:creationId xmlns:a16="http://schemas.microsoft.com/office/drawing/2014/main" id="{244BAE45-92EB-2ED8-4C15-5B992A73266D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546C89FC-6359-2DF1-B8CF-B22CF94EEA67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2C286C7-708C-FC05-29FF-08878856608C}"/>
                    </a:ext>
                  </a:extLst>
                </p:cNvPr>
                <p:cNvGrpSpPr/>
                <p:nvPr/>
              </p:nvGrpSpPr>
              <p:grpSpPr>
                <a:xfrm>
                  <a:off x="6569663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79" name="Rectangle: Rounded Corners 78">
                    <a:extLst>
                      <a:ext uri="{FF2B5EF4-FFF2-40B4-BE49-F238E27FC236}">
                        <a16:creationId xmlns:a16="http://schemas.microsoft.com/office/drawing/2014/main" id="{EAC41C9A-7D20-5DBD-0A3C-472F22AAF03F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0203159E-1A9B-EE56-624B-679EA1DB832C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4B09665-436E-2FD4-0426-58FD17266D9F}"/>
                    </a:ext>
                  </a:extLst>
                </p:cNvPr>
                <p:cNvGrpSpPr/>
                <p:nvPr/>
              </p:nvGrpSpPr>
              <p:grpSpPr>
                <a:xfrm>
                  <a:off x="7043125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7BE5791D-78D6-0A8F-DFC9-F3A2DB7178DF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6D975F8-75E4-5FDA-6DBA-784B5B581118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7EF56E8-8D9C-8B20-DA76-908AE16B552A}"/>
                    </a:ext>
                  </a:extLst>
                </p:cNvPr>
                <p:cNvGrpSpPr/>
                <p:nvPr/>
              </p:nvGrpSpPr>
              <p:grpSpPr>
                <a:xfrm>
                  <a:off x="751658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75" name="Rectangle: Rounded Corners 74">
                    <a:extLst>
                      <a:ext uri="{FF2B5EF4-FFF2-40B4-BE49-F238E27FC236}">
                        <a16:creationId xmlns:a16="http://schemas.microsoft.com/office/drawing/2014/main" id="{E53EE2FF-43B4-961D-EC95-F47DCF27B265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EB76F5DA-6F31-DE09-E760-897B4E14C4E8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</p:grpSp>
        </p:grp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181EA9D1-11AD-8B4D-443B-65461F632EB6}"/>
                </a:ext>
              </a:extLst>
            </p:cNvPr>
            <p:cNvSpPr/>
            <p:nvPr/>
          </p:nvSpPr>
          <p:spPr>
            <a:xfrm>
              <a:off x="7137896" y="2311914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C3442EE-2AF2-7B85-F0A0-A053E8EAADB9}"/>
                </a:ext>
              </a:extLst>
            </p:cNvPr>
            <p:cNvSpPr/>
            <p:nvPr/>
          </p:nvSpPr>
          <p:spPr>
            <a:xfrm>
              <a:off x="6846222" y="2106635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CDCD396-9CF0-AFB5-5CEB-A85237116824}"/>
              </a:ext>
            </a:extLst>
          </p:cNvPr>
          <p:cNvGrpSpPr/>
          <p:nvPr/>
        </p:nvGrpSpPr>
        <p:grpSpPr>
          <a:xfrm>
            <a:off x="1027907" y="1726314"/>
            <a:ext cx="7280452" cy="1559295"/>
            <a:chOff x="1055219" y="1495899"/>
            <a:chExt cx="7280452" cy="155929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9CFFFAD-E3A0-B845-E63C-1C8FEBAA81DD}"/>
                </a:ext>
              </a:extLst>
            </p:cNvPr>
            <p:cNvGrpSpPr/>
            <p:nvPr/>
          </p:nvGrpSpPr>
          <p:grpSpPr>
            <a:xfrm>
              <a:off x="1055219" y="1508223"/>
              <a:ext cx="6459080" cy="1539860"/>
              <a:chOff x="-2019869" y="2015239"/>
              <a:chExt cx="6459080" cy="1539860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BEE2060-AEF3-E990-527E-D08A911D6B35}"/>
                  </a:ext>
                </a:extLst>
              </p:cNvPr>
              <p:cNvGrpSpPr/>
              <p:nvPr/>
            </p:nvGrpSpPr>
            <p:grpSpPr>
              <a:xfrm>
                <a:off x="-2019869" y="2015239"/>
                <a:ext cx="6080021" cy="1539860"/>
                <a:chOff x="5149277" y="3706796"/>
                <a:chExt cx="3475500" cy="1539860"/>
              </a:xfrm>
            </p:grpSpPr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0FE6EDB8-BB99-DEF2-9A7F-0E176C26CFFB}"/>
                    </a:ext>
                  </a:extLst>
                </p:cNvPr>
                <p:cNvSpPr/>
                <p:nvPr/>
              </p:nvSpPr>
              <p:spPr>
                <a:xfrm>
                  <a:off x="5316681" y="3902712"/>
                  <a:ext cx="330809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EF32051C-55D6-A583-8F37-CEE71C89544E}"/>
                    </a:ext>
                  </a:extLst>
                </p:cNvPr>
                <p:cNvSpPr/>
                <p:nvPr/>
              </p:nvSpPr>
              <p:spPr>
                <a:xfrm>
                  <a:off x="6536352" y="370679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F6BE2715-9F6F-07F0-C86B-21280B878ED7}"/>
                    </a:ext>
                  </a:extLst>
                </p:cNvPr>
                <p:cNvGrpSpPr/>
                <p:nvPr/>
              </p:nvGrpSpPr>
              <p:grpSpPr>
                <a:xfrm>
                  <a:off x="514927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42" name="Rectangle: Rounded Corners 141">
                    <a:extLst>
                      <a:ext uri="{FF2B5EF4-FFF2-40B4-BE49-F238E27FC236}">
                        <a16:creationId xmlns:a16="http://schemas.microsoft.com/office/drawing/2014/main" id="{DE3D8F4B-DF3F-D2AA-B56A-0BEBDD56080E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C618D30-DA67-C8E4-5134-A5B21F22A5BA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76050460-35A3-ECCF-BE09-EA2E5C7421F3}"/>
                    </a:ext>
                  </a:extLst>
                </p:cNvPr>
                <p:cNvGrpSpPr/>
                <p:nvPr/>
              </p:nvGrpSpPr>
              <p:grpSpPr>
                <a:xfrm>
                  <a:off x="5622739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40" name="Rectangle: Rounded Corners 139">
                    <a:extLst>
                      <a:ext uri="{FF2B5EF4-FFF2-40B4-BE49-F238E27FC236}">
                        <a16:creationId xmlns:a16="http://schemas.microsoft.com/office/drawing/2014/main" id="{088DC2C1-1193-0369-409D-7C41833E2145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05FF159A-9AEA-8480-E480-611D73767568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56E5DAF1-48B6-DB8B-48A3-8CFEC31CBF82}"/>
                    </a:ext>
                  </a:extLst>
                </p:cNvPr>
                <p:cNvGrpSpPr/>
                <p:nvPr/>
              </p:nvGrpSpPr>
              <p:grpSpPr>
                <a:xfrm>
                  <a:off x="6096201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38" name="Rectangle: Rounded Corners 137">
                    <a:extLst>
                      <a:ext uri="{FF2B5EF4-FFF2-40B4-BE49-F238E27FC236}">
                        <a16:creationId xmlns:a16="http://schemas.microsoft.com/office/drawing/2014/main" id="{E9D35F5B-F966-CE08-B71A-130788B03AEB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4AF40320-C5A8-951C-86AE-8CC4DD985FC7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36978B16-AB46-2DB4-C81F-3C6D5CA77FED}"/>
                    </a:ext>
                  </a:extLst>
                </p:cNvPr>
                <p:cNvGrpSpPr/>
                <p:nvPr/>
              </p:nvGrpSpPr>
              <p:grpSpPr>
                <a:xfrm>
                  <a:off x="6569663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36" name="Rectangle: Rounded Corners 135">
                    <a:extLst>
                      <a:ext uri="{FF2B5EF4-FFF2-40B4-BE49-F238E27FC236}">
                        <a16:creationId xmlns:a16="http://schemas.microsoft.com/office/drawing/2014/main" id="{6585255E-68D3-EB36-A8CE-59ED131B06D2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984270B9-19BF-0F69-F947-B64EFD39C680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01E8B3E0-A79A-22A9-8076-F4E4A8C1978A}"/>
                    </a:ext>
                  </a:extLst>
                </p:cNvPr>
                <p:cNvGrpSpPr/>
                <p:nvPr/>
              </p:nvGrpSpPr>
              <p:grpSpPr>
                <a:xfrm>
                  <a:off x="7043125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34" name="Rectangle: Rounded Corners 133">
                    <a:extLst>
                      <a:ext uri="{FF2B5EF4-FFF2-40B4-BE49-F238E27FC236}">
                        <a16:creationId xmlns:a16="http://schemas.microsoft.com/office/drawing/2014/main" id="{46507F38-CB75-FA29-3B8B-A8465A53D515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8757D6E-3AD2-18D6-09D4-EA3792D32D04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84FA0089-1A53-B1F4-BBAB-4275AAE48C72}"/>
                    </a:ext>
                  </a:extLst>
                </p:cNvPr>
                <p:cNvGrpSpPr/>
                <p:nvPr/>
              </p:nvGrpSpPr>
              <p:grpSpPr>
                <a:xfrm>
                  <a:off x="751658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32" name="Rectangle: Rounded Corners 131">
                    <a:extLst>
                      <a:ext uri="{FF2B5EF4-FFF2-40B4-BE49-F238E27FC236}">
                        <a16:creationId xmlns:a16="http://schemas.microsoft.com/office/drawing/2014/main" id="{CA96814D-3C1B-A04E-40EA-FDBCD216B479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D375DCCB-764D-9771-107B-6521CF8727A9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3891FB26-9702-D8B2-D597-549980BE1988}"/>
                  </a:ext>
                </a:extLst>
              </p:cNvPr>
              <p:cNvSpPr/>
              <p:nvPr/>
            </p:nvSpPr>
            <p:spPr>
              <a:xfrm>
                <a:off x="3241436" y="2822619"/>
                <a:ext cx="81871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0FACFF0-A8FE-B235-9B22-EEAF95ECD5D6}"/>
                  </a:ext>
                </a:extLst>
              </p:cNvPr>
              <p:cNvSpPr/>
              <p:nvPr/>
            </p:nvSpPr>
            <p:spPr>
              <a:xfrm>
                <a:off x="2949762" y="2617340"/>
                <a:ext cx="148944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76DF656-1AFD-89F2-26A7-F1DCF6548DB5}"/>
                </a:ext>
              </a:extLst>
            </p:cNvPr>
            <p:cNvGrpSpPr/>
            <p:nvPr/>
          </p:nvGrpSpPr>
          <p:grpSpPr>
            <a:xfrm>
              <a:off x="1055219" y="1495899"/>
              <a:ext cx="6932973" cy="1559295"/>
              <a:chOff x="-4225864" y="1762265"/>
              <a:chExt cx="6932973" cy="1559295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65E521C-1419-450F-A39D-44E8280CBB4E}"/>
                  </a:ext>
                </a:extLst>
              </p:cNvPr>
              <p:cNvGrpSpPr/>
              <p:nvPr/>
            </p:nvGrpSpPr>
            <p:grpSpPr>
              <a:xfrm>
                <a:off x="743767" y="2378126"/>
                <a:ext cx="1489449" cy="923330"/>
                <a:chOff x="6855778" y="2133278"/>
                <a:chExt cx="1489449" cy="923330"/>
              </a:xfrm>
            </p:grpSpPr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1C7FDB93-D7BE-D08F-68FF-513F08BF97F0}"/>
                    </a:ext>
                  </a:extLst>
                </p:cNvPr>
                <p:cNvSpPr/>
                <p:nvPr/>
              </p:nvSpPr>
              <p:spPr>
                <a:xfrm>
                  <a:off x="7147452" y="2338557"/>
                  <a:ext cx="81871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E611B7F-ADF0-FC33-C9C3-599C53D6BC75}"/>
                    </a:ext>
                  </a:extLst>
                </p:cNvPr>
                <p:cNvSpPr/>
                <p:nvPr/>
              </p:nvSpPr>
              <p:spPr>
                <a:xfrm>
                  <a:off x="6855778" y="2133278"/>
                  <a:ext cx="148944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E78A752-0064-534E-97CB-B43AA95A755F}"/>
                  </a:ext>
                </a:extLst>
              </p:cNvPr>
              <p:cNvGrpSpPr/>
              <p:nvPr/>
            </p:nvGrpSpPr>
            <p:grpSpPr>
              <a:xfrm>
                <a:off x="-4225864" y="1762265"/>
                <a:ext cx="6932973" cy="1559295"/>
                <a:chOff x="5149277" y="3687361"/>
                <a:chExt cx="3963070" cy="1559295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CBC1B186-7338-E405-1B81-BE04F4116737}"/>
                    </a:ext>
                  </a:extLst>
                </p:cNvPr>
                <p:cNvSpPr/>
                <p:nvPr/>
              </p:nvSpPr>
              <p:spPr>
                <a:xfrm>
                  <a:off x="5316681" y="3902712"/>
                  <a:ext cx="379566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BE674B0-823E-320D-C880-82821C7188DF}"/>
                    </a:ext>
                  </a:extLst>
                </p:cNvPr>
                <p:cNvSpPr/>
                <p:nvPr/>
              </p:nvSpPr>
              <p:spPr>
                <a:xfrm>
                  <a:off x="6772235" y="3687361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56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7B3E5089-4619-71B4-7187-2634F79C62BB}"/>
                    </a:ext>
                  </a:extLst>
                </p:cNvPr>
                <p:cNvGrpSpPr/>
                <p:nvPr/>
              </p:nvGrpSpPr>
              <p:grpSpPr>
                <a:xfrm>
                  <a:off x="514927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17" name="Rectangle: Rounded Corners 116">
                    <a:extLst>
                      <a:ext uri="{FF2B5EF4-FFF2-40B4-BE49-F238E27FC236}">
                        <a16:creationId xmlns:a16="http://schemas.microsoft.com/office/drawing/2014/main" id="{A0E8FDB2-8C69-EC95-2E8B-1E5990A8066F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C90E8471-239A-AF3C-052D-8E05F7B76558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7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58362479-17DF-040A-26C9-A7F67842F00E}"/>
                    </a:ext>
                  </a:extLst>
                </p:cNvPr>
                <p:cNvGrpSpPr/>
                <p:nvPr/>
              </p:nvGrpSpPr>
              <p:grpSpPr>
                <a:xfrm>
                  <a:off x="5622739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15" name="Rectangle: Rounded Corners 114">
                    <a:extLst>
                      <a:ext uri="{FF2B5EF4-FFF2-40B4-BE49-F238E27FC236}">
                        <a16:creationId xmlns:a16="http://schemas.microsoft.com/office/drawing/2014/main" id="{69326035-C3C4-562E-FFF2-550147E5A09E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4A08A8F2-FBCC-1A16-B61D-060B94816506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7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E3A1FCE-8CC0-BB50-016C-F27DC8BA6763}"/>
                    </a:ext>
                  </a:extLst>
                </p:cNvPr>
                <p:cNvGrpSpPr/>
                <p:nvPr/>
              </p:nvGrpSpPr>
              <p:grpSpPr>
                <a:xfrm>
                  <a:off x="6096201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E0BBFB1A-9F43-D8DD-09EB-C459319217FC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9FF48747-0F73-9429-53E1-8A4C27C17610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7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BB09FB84-F283-3615-7335-4DC0DD6ACB8B}"/>
                    </a:ext>
                  </a:extLst>
                </p:cNvPr>
                <p:cNvGrpSpPr/>
                <p:nvPr/>
              </p:nvGrpSpPr>
              <p:grpSpPr>
                <a:xfrm>
                  <a:off x="6569663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11" name="Rectangle: Rounded Corners 110">
                    <a:extLst>
                      <a:ext uri="{FF2B5EF4-FFF2-40B4-BE49-F238E27FC236}">
                        <a16:creationId xmlns:a16="http://schemas.microsoft.com/office/drawing/2014/main" id="{F0A53561-9997-1D75-0F5E-C24916274270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67EF0976-1E7F-38BA-7D65-DBBDD9B8C408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7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53FCFB39-10AE-E7D0-65E1-DC4AEEE98041}"/>
                    </a:ext>
                  </a:extLst>
                </p:cNvPr>
                <p:cNvGrpSpPr/>
                <p:nvPr/>
              </p:nvGrpSpPr>
              <p:grpSpPr>
                <a:xfrm>
                  <a:off x="7043125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09" name="Rectangle: Rounded Corners 108">
                    <a:extLst>
                      <a:ext uri="{FF2B5EF4-FFF2-40B4-BE49-F238E27FC236}">
                        <a16:creationId xmlns:a16="http://schemas.microsoft.com/office/drawing/2014/main" id="{73A308AF-7560-F803-35C3-52B577CFFE6B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301F038-1A89-CF04-C22F-57F0A267A9D3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7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C5EC870-17D9-903E-6E6E-6FE96DB81323}"/>
                    </a:ext>
                  </a:extLst>
                </p:cNvPr>
                <p:cNvGrpSpPr/>
                <p:nvPr/>
              </p:nvGrpSpPr>
              <p:grpSpPr>
                <a:xfrm>
                  <a:off x="7516587" y="4323326"/>
                  <a:ext cx="851408" cy="923330"/>
                  <a:chOff x="5180673" y="4337889"/>
                  <a:chExt cx="851409" cy="923330"/>
                </a:xfrm>
              </p:grpSpPr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E2BCD966-500B-B590-F860-6856639577FF}"/>
                      </a:ext>
                    </a:extLst>
                  </p:cNvPr>
                  <p:cNvSpPr/>
                  <p:nvPr/>
                </p:nvSpPr>
                <p:spPr>
                  <a:xfrm>
                    <a:off x="5348077" y="4527041"/>
                    <a:ext cx="468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E3B4CE85-AC41-86AA-0195-79714507FA0B}"/>
                      </a:ext>
                    </a:extLst>
                  </p:cNvPr>
                  <p:cNvSpPr/>
                  <p:nvPr/>
                </p:nvSpPr>
                <p:spPr>
                  <a:xfrm>
                    <a:off x="5180673" y="4337889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7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</p:grpSp>
        </p:grp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A0033759-3C8B-E0D5-B793-280C657D9D9B}"/>
                </a:ext>
              </a:extLst>
            </p:cNvPr>
            <p:cNvSpPr/>
            <p:nvPr/>
          </p:nvSpPr>
          <p:spPr>
            <a:xfrm>
              <a:off x="7137896" y="2311914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F0A22B9-F83D-BC6C-B4C6-0FA6C9E2F8C4}"/>
                </a:ext>
              </a:extLst>
            </p:cNvPr>
            <p:cNvSpPr/>
            <p:nvPr/>
          </p:nvSpPr>
          <p:spPr>
            <a:xfrm>
              <a:off x="6846222" y="2106635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6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9508" y="34009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67895" y="44992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48642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F2780B-4D96-C0CB-3EF5-6133EA94E283}"/>
              </a:ext>
            </a:extLst>
          </p:cNvPr>
          <p:cNvGrpSpPr/>
          <p:nvPr/>
        </p:nvGrpSpPr>
        <p:grpSpPr>
          <a:xfrm>
            <a:off x="1886147" y="1531177"/>
            <a:ext cx="6459080" cy="1539860"/>
            <a:chOff x="-2019869" y="2015239"/>
            <a:chExt cx="6459080" cy="153986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5E5AED7-7059-47BF-E798-197352127FDE}"/>
                </a:ext>
              </a:extLst>
            </p:cNvPr>
            <p:cNvGrpSpPr/>
            <p:nvPr/>
          </p:nvGrpSpPr>
          <p:grpSpPr>
            <a:xfrm>
              <a:off x="-2019869" y="2015239"/>
              <a:ext cx="6080021" cy="1539860"/>
              <a:chOff x="5149277" y="3706796"/>
              <a:chExt cx="3475500" cy="153986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9594E63C-E25F-40E9-CEBD-01BA722F3D7E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0C78F30-F993-5261-1AC8-3F8337B620A3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35CF148-0A1A-5EDA-17AB-A369E0EB3A10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E639DEB7-74F6-0045-89E5-EE848681272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4FB4615-FFCE-570F-BF7D-C659C6D271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4C7A4223-825A-CBEE-7673-91C187EDB15E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68CC70A-8B86-2250-9440-03A58A6C0AC3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A80E023-FA16-A513-E3F9-669F6511C63A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F5630FA-E017-D054-D5D9-C817372A928E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48CC7EE-6469-C32F-647D-6DB10059FE85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A6FD724-B7BB-9F66-BA96-B55518AE87DF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8C662EB-3C2B-5F32-7C05-CDC6753C61A4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FEFADB44-A543-532D-020C-611F84717A0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51ADF85C-04B1-6ED8-484E-65D5F62FEBE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9D43911-C754-D161-D754-B7029B2F87F6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83E0468C-7E93-DFD8-BE69-F0A793C9318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15FFA20-4E9F-FD88-76B5-A44EAE62532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3AE70575-DCCA-2C5E-A832-E0E7F77FBB06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2F7ED96-05E7-342B-FD53-4E5C4BC8D818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7799BA6-9E35-0535-BE51-3641726DF837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7D101BC9-A0AB-A203-3E01-0CEDB4220CC2}"/>
                </a:ext>
              </a:extLst>
            </p:cNvPr>
            <p:cNvSpPr/>
            <p:nvPr/>
          </p:nvSpPr>
          <p:spPr>
            <a:xfrm>
              <a:off x="3241436" y="2822619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79CDAC9-B42D-699B-D4E5-6DE2D3893433}"/>
                </a:ext>
              </a:extLst>
            </p:cNvPr>
            <p:cNvSpPr/>
            <p:nvPr/>
          </p:nvSpPr>
          <p:spPr>
            <a:xfrm>
              <a:off x="2949762" y="2617340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479CFC5-F3A0-EF37-B77E-77DE682AF901}"/>
              </a:ext>
            </a:extLst>
          </p:cNvPr>
          <p:cNvGrpSpPr/>
          <p:nvPr/>
        </p:nvGrpSpPr>
        <p:grpSpPr>
          <a:xfrm>
            <a:off x="6855778" y="2133278"/>
            <a:ext cx="1489449" cy="923330"/>
            <a:chOff x="6855778" y="2133278"/>
            <a:chExt cx="1489449" cy="92333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AE1204E-5F79-8E94-E8E3-950811C24639}"/>
                </a:ext>
              </a:extLst>
            </p:cNvPr>
            <p:cNvSpPr/>
            <p:nvPr/>
          </p:nvSpPr>
          <p:spPr>
            <a:xfrm>
              <a:off x="7147452" y="2338557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3BB262D-7E79-C3A1-B177-1509AA90ED96}"/>
                </a:ext>
              </a:extLst>
            </p:cNvPr>
            <p:cNvSpPr/>
            <p:nvPr/>
          </p:nvSpPr>
          <p:spPr>
            <a:xfrm>
              <a:off x="6855778" y="2133278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D1828A-3121-8628-FC8F-39067F216E1C}"/>
              </a:ext>
            </a:extLst>
          </p:cNvPr>
          <p:cNvGrpSpPr/>
          <p:nvPr/>
        </p:nvGrpSpPr>
        <p:grpSpPr>
          <a:xfrm>
            <a:off x="1900123" y="1529951"/>
            <a:ext cx="6080021" cy="1539860"/>
            <a:chOff x="5149277" y="3706796"/>
            <a:chExt cx="3475500" cy="1539860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CA49D16-29E6-8B13-D193-95317A18D9D8}"/>
                </a:ext>
              </a:extLst>
            </p:cNvPr>
            <p:cNvSpPr/>
            <p:nvPr/>
          </p:nvSpPr>
          <p:spPr>
            <a:xfrm>
              <a:off x="5316681" y="3902712"/>
              <a:ext cx="330809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441F43-45B6-C638-840A-C5D52F34E225}"/>
                </a:ext>
              </a:extLst>
            </p:cNvPr>
            <p:cNvSpPr/>
            <p:nvPr/>
          </p:nvSpPr>
          <p:spPr>
            <a:xfrm>
              <a:off x="6536352" y="370679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A0AA8B9-A9EB-61B9-5A1F-C685C34EA992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0324FA0-9248-F7FE-2C15-8E1E4F39774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8196340-B9B0-E206-7E2D-001E56C2158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07772D-6030-3F75-CF96-4145AC7FC8EA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933EECA-CD82-1B92-D5BC-BDB928D98A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A2F9623-8717-D9B4-E2F8-4ED5213E775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85A8261-7681-2181-DFE5-260BD97A3C22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4D7F6A7E-2BFD-F93F-E29D-B9BE5399C1B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7EA640E-29C1-26F1-D8F7-B538E3F976C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3AD4E3D-61E0-50B4-51FA-BD62DFB34825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7AF6A36-F250-6CDA-0095-85B489CB15E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5D95CC2-93F4-EE55-03E2-92585D326F2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864817A-BC01-8F14-F23C-6518E507072D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4422AE81-1E04-9071-18BA-115FB222D56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15F296C-7D8E-7954-BF6E-F9FF734E60D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77E8F5-14AA-E3C5-5CAF-AAB4250E3030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9A15CF8F-E14F-0C49-F801-C707CC293B2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7978CCC-A69E-7C02-051E-BF052ADF161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7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715436" y="315065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56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72112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11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510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408903" y="1356866"/>
            <a:ext cx="7275871" cy="1432675"/>
            <a:chOff x="2998838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98838" y="1490627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12 = 7 x 11 + 7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15149" y="3651372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985</TotalTime>
  <Words>281</Words>
  <Application>Microsoft Office PowerPoint</Application>
  <PresentationFormat>On-screen Show (4:3)</PresentationFormat>
  <Paragraphs>117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2025-12-11T11:41:50Z</dcterms:modified>
  <cp:category/>
</cp:coreProperties>
</file>