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5" r:id="rId4"/>
    <p:sldId id="284" r:id="rId5"/>
    <p:sldId id="275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396181" y="923330"/>
            <a:ext cx="743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X3 Division Tables</a:t>
            </a:r>
          </a:p>
          <a:p>
            <a:pPr algn="ctr"/>
            <a:endParaRPr lang="en-GB" sz="5400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79" y="2198009"/>
            <a:ext cx="3934602" cy="396467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12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3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42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439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36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233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630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027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24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21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18" y="3351301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12 ÷ 3 = 4</a:t>
              </a:r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66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63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860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3455 0.191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95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05 L 0.19375 0.19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04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4151 0.18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15659 0.188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7952 0.194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96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8819 0.187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27969 0.185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928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4219 0.208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104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7378 0.187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39826 0.191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56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7274 0.190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49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4809 0.191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18 ÷ 3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“3 × what equals 18?”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3 × 6 = 18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478392" y="1382711"/>
            <a:ext cx="5938682" cy="1432675"/>
            <a:chOff x="2227007" y="3511685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84204" y="3966412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18 ÷ 3 = 6</a:t>
              </a:r>
              <a:endParaRPr lang="en-US" sz="28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AD760F-11C2-DCE4-1455-435CCFB31B5A}"/>
              </a:ext>
            </a:extLst>
          </p:cNvPr>
          <p:cNvGrpSpPr/>
          <p:nvPr/>
        </p:nvGrpSpPr>
        <p:grpSpPr>
          <a:xfrm>
            <a:off x="3481787" y="3588378"/>
            <a:ext cx="3240000" cy="1570037"/>
            <a:chOff x="7431226" y="1335468"/>
            <a:chExt cx="3240000" cy="157003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2BBBD0-7CC0-76C0-9CCC-E76C2C899BA7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E06734-F82D-2E17-14C4-9ECDF68A60FA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2E48E2-14C6-8F83-F357-294A51C646FF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5F2EFD-2F49-CA65-AA48-773BA53A2B26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B71BA-A167-3DF2-679B-C35337E7B2B2}"/>
              </a:ext>
            </a:extLst>
          </p:cNvPr>
          <p:cNvGrpSpPr/>
          <p:nvPr/>
        </p:nvGrpSpPr>
        <p:grpSpPr>
          <a:xfrm>
            <a:off x="3481787" y="3588378"/>
            <a:ext cx="3240000" cy="1570037"/>
            <a:chOff x="7431226" y="1335468"/>
            <a:chExt cx="3240000" cy="157003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DF2EEA-6631-B78D-02E9-F842ECBDCE78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B1D9033-E28E-30E0-7333-FE2F5BF2A513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C30B108-FD2A-9565-00AF-DA3D35E5B63D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0DDB61C-08EA-1F26-62FD-ACDCC5A88B85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9743BA9-64A6-5A63-2EBC-DE2715BC6AFB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8129C55-CB49-9C03-A31D-43ECA73CD0D7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25A4F7F-9B67-C789-6FED-6AB21C20AC76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914A117-3077-7890-5A9D-4D505E050CA7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DF0ADB-5C76-8B67-1411-40D9B8E4B2EF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0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04262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“3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3 × ___ = 24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24  ÷  3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8C6C3-B431-FDAB-840F-B01A8A0CF5D2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18  ÷  3  =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AB7D5F-588B-2B91-C744-3B36472C643A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6C5C60-5217-4138-1D33-7259E125B3FA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5E7656-18EA-7AAD-8620-5953EED77CD1}"/>
              </a:ext>
            </a:extLst>
          </p:cNvPr>
          <p:cNvSpPr/>
          <p:nvPr/>
        </p:nvSpPr>
        <p:spPr>
          <a:xfrm>
            <a:off x="3658892" y="4095139"/>
            <a:ext cx="7459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CD5967-EC2F-15D7-711F-EEE1C227066B}"/>
              </a:ext>
            </a:extLst>
          </p:cNvPr>
          <p:cNvSpPr/>
          <p:nvPr/>
        </p:nvSpPr>
        <p:spPr>
          <a:xfrm>
            <a:off x="3723567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8766F-FE96-59B5-3F7D-1C888D90DCF7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FBB66-3BC2-36C8-EC94-CD8D73857BFB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90341-EE95-AC6F-B537-D7CF98610D5B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18  ÷  6 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0C5FB-0566-546F-D0C5-7A927687BFFC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30  ÷  3  =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33C1AB-2A6B-615A-2A51-DA81BDB12C9D}"/>
              </a:ext>
            </a:extLst>
          </p:cNvPr>
          <p:cNvSpPr txBox="1"/>
          <p:nvPr/>
        </p:nvSpPr>
        <p:spPr>
          <a:xfrm>
            <a:off x="5037366" y="2221295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21  ÷  3 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EA29B-4D53-0CB0-5DB5-D395F8F6F808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27  ÷  3 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D8AF6-D87B-4691-34CF-CA3627952216}"/>
              </a:ext>
            </a:extLst>
          </p:cNvPr>
          <p:cNvSpPr txBox="1"/>
          <p:nvPr/>
        </p:nvSpPr>
        <p:spPr>
          <a:xfrm>
            <a:off x="5037366" y="412628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15  ÷  3  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16433B-624D-89C5-BA69-70F7E47D2369}"/>
              </a:ext>
            </a:extLst>
          </p:cNvPr>
          <p:cNvSpPr txBox="1"/>
          <p:nvPr/>
        </p:nvSpPr>
        <p:spPr>
          <a:xfrm>
            <a:off x="872991" y="5110486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30  ÷  10 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9D1320-ED24-563A-68A3-450ABC70C1B6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33  ÷  3  =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5BC3FB-14F4-6B7E-039B-77E5793DA158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CF388A-B8A8-70DF-1E2F-E7F51FEA158A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8" y="1356866"/>
            <a:ext cx="6076335" cy="1432675"/>
            <a:chOff x="3588773" y="1281028"/>
            <a:chExt cx="60763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3" y="1281028"/>
              <a:ext cx="6076335" cy="1432675"/>
            </a:xfrm>
            <a:prstGeom prst="wedgeRoundRectCallout">
              <a:avLst>
                <a:gd name="adj1" fmla="val -72845"/>
                <a:gd name="adj2" fmla="val 885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581866"/>
              <a:ext cx="607633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9 = 4 + 4 + 4 + 4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1022</TotalTime>
  <Words>291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2025-12-04T18:57:59Z</dcterms:modified>
  <cp:category/>
</cp:coreProperties>
</file>